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82" r:id="rId4"/>
    <p:sldId id="284" r:id="rId5"/>
    <p:sldId id="285" r:id="rId6"/>
    <p:sldId id="280" r:id="rId7"/>
    <p:sldId id="276" r:id="rId8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4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11.4.2023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Politikat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transportit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neBE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Politikat e transportet dhe qellimet (V)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hekurudhor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urban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rrugor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Infrastrukturat (V)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11 Prill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Politikat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ne BE</a:t>
            </a:r>
          </a:p>
          <a:p>
            <a:pPr lvl="1" algn="just"/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Rrugor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Ujor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Ujor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brendshem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smtClean="0"/>
              <a:t>Urban </a:t>
            </a:r>
          </a:p>
          <a:p>
            <a:pPr lvl="1" algn="just"/>
            <a:r>
              <a:rPr lang="en-US" altLang="it-IT" sz="1600" dirty="0" err="1" smtClean="0"/>
              <a:t>Marreveshjet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treta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Infrastruktura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TEN-T, </a:t>
            </a:r>
            <a:r>
              <a:rPr lang="en-US" altLang="it-IT" sz="1200" dirty="0" err="1" smtClean="0"/>
              <a:t>Lidhja</a:t>
            </a:r>
            <a:r>
              <a:rPr lang="en-US" altLang="it-IT" sz="1200" dirty="0" smtClean="0"/>
              <a:t> e BE </a:t>
            </a:r>
          </a:p>
          <a:p>
            <a:pPr lvl="1" algn="just"/>
            <a:r>
              <a:rPr lang="en-US" altLang="it-IT" sz="1600" dirty="0" err="1" smtClean="0"/>
              <a:t>Sistemet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inteligjente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Detyrimet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(PSO)</a:t>
            </a:r>
          </a:p>
          <a:p>
            <a:pPr lvl="1" algn="just"/>
            <a:r>
              <a:rPr lang="en-US" altLang="it-IT" sz="1600" dirty="0" err="1" smtClean="0"/>
              <a:t>Logjistika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multimodal</a:t>
            </a:r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ceshtjet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sociale</a:t>
            </a:r>
            <a:endParaRPr lang="en-US" altLang="it-IT" sz="2000" dirty="0"/>
          </a:p>
          <a:p>
            <a:pPr algn="just"/>
            <a:r>
              <a:rPr lang="en-US" altLang="it-IT" sz="2000" dirty="0" err="1" smtClean="0"/>
              <a:t>Qellimi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garantoje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qarkullimin</a:t>
            </a:r>
            <a:r>
              <a:rPr lang="en-US" altLang="it-IT" sz="1400" dirty="0" smtClean="0"/>
              <a:t> e lire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njerezve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menyre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vazhdueshme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eficente</a:t>
            </a:r>
            <a:r>
              <a:rPr lang="en-US" altLang="it-IT" sz="1400" dirty="0" smtClean="0"/>
              <a:t>, ne </a:t>
            </a:r>
            <a:r>
              <a:rPr lang="en-US" altLang="it-IT" sz="1400" dirty="0" err="1" smtClean="0"/>
              <a:t>siguri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rrjeteve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integruara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duke </a:t>
            </a:r>
            <a:r>
              <a:rPr lang="en-US" altLang="it-IT" sz="1400" dirty="0" err="1" smtClean="0"/>
              <a:t>perdorur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transportin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ajror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detar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hekurudhor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rrugor</a:t>
            </a:r>
            <a:r>
              <a:rPr lang="en-US" altLang="it-IT" sz="1400" dirty="0" smtClean="0"/>
              <a:t>. </a:t>
            </a:r>
          </a:p>
          <a:p>
            <a:pPr lvl="1" algn="just"/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zgjidhje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levizshmerise</a:t>
            </a:r>
            <a:r>
              <a:rPr lang="en-US" altLang="it-IT" sz="1400" dirty="0" smtClean="0"/>
              <a:t> (mobility)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jane </a:t>
            </a:r>
            <a:r>
              <a:rPr lang="en-US" altLang="it-IT" sz="1400" dirty="0" err="1" smtClean="0"/>
              <a:t>eficiente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sigurta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perputhje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ruatjen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mjedisit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siguroje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industry </a:t>
            </a:r>
            <a:r>
              <a:rPr lang="en-US" altLang="it-IT" sz="1600" dirty="0" err="1" smtClean="0"/>
              <a:t>konkuruese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gjeneron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rritje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punesim</a:t>
            </a:r>
            <a:endParaRPr lang="en-US" alt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Politikat ne Traktate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4.2 </a:t>
            </a:r>
            <a:r>
              <a:rPr lang="en-US" altLang="it-IT" sz="1600" dirty="0"/>
              <a:t>g “</a:t>
            </a:r>
            <a:r>
              <a:rPr lang="en-US" altLang="it-IT" sz="1600" dirty="0" err="1"/>
              <a:t>Kompetenca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ndarë</a:t>
            </a:r>
            <a:r>
              <a:rPr lang="en-US" altLang="it-IT" sz="1600" dirty="0"/>
              <a:t> midis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zbatohet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fushat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mëposhtme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parësore</a:t>
            </a:r>
            <a:r>
              <a:rPr lang="en-US" altLang="it-IT" sz="1600" dirty="0"/>
              <a:t>: …(g) </a:t>
            </a:r>
            <a:r>
              <a:rPr lang="en-US" altLang="it-IT" sz="1600" dirty="0" err="1"/>
              <a:t>transporti</a:t>
            </a:r>
            <a:r>
              <a:rPr lang="en-US" altLang="it-IT" sz="1600" dirty="0" smtClean="0"/>
              <a:t>; … ”</a:t>
            </a:r>
          </a:p>
          <a:p>
            <a:pPr lvl="1" algn="just"/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90 – 100 </a:t>
            </a:r>
            <a:r>
              <a:rPr lang="en-US" altLang="it-IT" sz="1600" dirty="0" err="1" smtClean="0"/>
              <a:t>Titulli</a:t>
            </a:r>
            <a:r>
              <a:rPr lang="en-US" altLang="it-IT" sz="1600" dirty="0" smtClean="0"/>
              <a:t> VI TRANSPORTI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/>
              <a:t> 90 “</a:t>
            </a:r>
            <a:r>
              <a:rPr lang="en-US" altLang="it-IT" sz="1600" dirty="0" err="1"/>
              <a:t>Objektivat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Traktateve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çështjet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rregullon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ky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Titull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ndiqen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brenda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kuadrit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politike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të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përbashkët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transportin</a:t>
            </a:r>
            <a:r>
              <a:rPr lang="en-US" altLang="it-IT" sz="1600" dirty="0" smtClean="0"/>
              <a:t>”</a:t>
            </a:r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err="1" smtClean="0"/>
              <a:t>Transporti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perbashketa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strategjike</a:t>
            </a:r>
            <a:r>
              <a:rPr lang="en-US" altLang="it-IT" sz="2000" dirty="0" smtClean="0"/>
              <a:t> duke u </a:t>
            </a:r>
            <a:r>
              <a:rPr lang="en-US" altLang="it-IT" sz="2000" dirty="0" err="1" smtClean="0"/>
              <a:t>nisur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natyra</a:t>
            </a:r>
            <a:r>
              <a:rPr lang="en-US" altLang="it-IT" sz="2000" dirty="0" smtClean="0"/>
              <a:t> e industries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rendesia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arritjen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objetivave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pergjithshem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Traktateve</a:t>
            </a:r>
            <a:endParaRPr lang="en-US" altLang="it-IT" sz="2000" dirty="0" smtClean="0"/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err="1" smtClean="0"/>
              <a:t>Temat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kryesore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Strategjia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mobilitetit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qendrueshem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Marredheniet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r>
              <a:rPr lang="en-US" altLang="it-IT" sz="1600" dirty="0" smtClean="0"/>
              <a:t> – Koha </a:t>
            </a:r>
            <a:r>
              <a:rPr lang="en-US" altLang="it-IT" sz="1600" dirty="0" err="1" smtClean="0"/>
              <a:t>verore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Infrastruktura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investimet</a:t>
            </a:r>
            <a:r>
              <a:rPr lang="en-US" altLang="it-IT" sz="1600" dirty="0" smtClean="0"/>
              <a:t> – PSO – </a:t>
            </a:r>
            <a:r>
              <a:rPr lang="en-US" altLang="it-IT" sz="1600" dirty="0" err="1" smtClean="0"/>
              <a:t>Logjistika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multimodal – </a:t>
            </a:r>
            <a:r>
              <a:rPr lang="en-US" altLang="it-IT" sz="1600" dirty="0" err="1" smtClean="0"/>
              <a:t>Siguria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Sistemet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inteligjent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Mallrave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rrezikshem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Forumi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digjital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logjistiken</a:t>
            </a:r>
            <a:r>
              <a:rPr lang="en-US" altLang="it-IT" sz="1600" dirty="0" smtClean="0"/>
              <a:t> (DTLF) –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paster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urban – </a:t>
            </a:r>
            <a:r>
              <a:rPr lang="en-US" altLang="it-IT" sz="1600" dirty="0" err="1" smtClean="0"/>
              <a:t>Kerkimi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inovacioni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Lista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sigurise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 e BE – </a:t>
            </a:r>
            <a:r>
              <a:rPr lang="en-US" altLang="it-IT" sz="1600" dirty="0" err="1" smtClean="0"/>
              <a:t>Ceshtjet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sociale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Barazia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terheqja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sektorit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Politikat e transportit ne BE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Aktualisht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periudhen</a:t>
            </a:r>
            <a:r>
              <a:rPr lang="en-US" altLang="it-IT" sz="2400" dirty="0" smtClean="0"/>
              <a:t> 2021-2024 </a:t>
            </a:r>
          </a:p>
          <a:p>
            <a:pPr lvl="1" algn="just"/>
            <a:r>
              <a:rPr lang="en-US" altLang="it-IT" sz="1400" dirty="0" smtClean="0"/>
              <a:t>EC Sustainable and Smart Mobility Strategy </a:t>
            </a:r>
          </a:p>
          <a:p>
            <a:pPr lvl="1" algn="just"/>
            <a:r>
              <a:rPr lang="en-US" altLang="it-IT" sz="1400" dirty="0" err="1" smtClean="0"/>
              <a:t>Actionplan</a:t>
            </a:r>
            <a:r>
              <a:rPr lang="en-US" altLang="it-IT" sz="1400" dirty="0" smtClean="0"/>
              <a:t> me 82 </a:t>
            </a:r>
            <a:r>
              <a:rPr lang="en-US" altLang="it-IT" sz="1400" dirty="0" err="1" smtClean="0"/>
              <a:t>iniciativa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800" dirty="0" err="1" smtClean="0"/>
              <a:t>Qellimi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eshte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Transformimi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digjital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green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 (European Green Deal)</a:t>
            </a:r>
          </a:p>
          <a:p>
            <a:pPr lvl="1" algn="just"/>
            <a:r>
              <a:rPr lang="en-US" altLang="it-IT" sz="1400" dirty="0" err="1" smtClean="0"/>
              <a:t>Strategjia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mobilitetit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qendrueshem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smart (Sustainable and Smart Mobility strategy )</a:t>
            </a:r>
          </a:p>
          <a:p>
            <a:pPr lvl="1" algn="just"/>
            <a:endParaRPr lang="en-US" altLang="it-IT" sz="1400" dirty="0"/>
          </a:p>
          <a:p>
            <a:pPr algn="just"/>
            <a:r>
              <a:rPr lang="en-US" altLang="it-IT" sz="1800" dirty="0" err="1" smtClean="0"/>
              <a:t>Masat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kuader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luftes</a:t>
            </a:r>
            <a:r>
              <a:rPr lang="en-US" altLang="it-IT" sz="1800" dirty="0" smtClean="0"/>
              <a:t> ne Ukraine</a:t>
            </a:r>
          </a:p>
          <a:p>
            <a:pPr lvl="1" algn="just"/>
            <a:r>
              <a:rPr lang="en-US" altLang="it-IT" sz="1400" dirty="0" err="1" smtClean="0"/>
              <a:t>Garantimi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levizjes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ukrahinas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Infromacion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personat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udhetojne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Ukraina</a:t>
            </a:r>
            <a:r>
              <a:rPr lang="en-US" altLang="it-IT" sz="1400" dirty="0" smtClean="0"/>
              <a:t> </a:t>
            </a:r>
          </a:p>
          <a:p>
            <a:pPr algn="just"/>
            <a:endParaRPr lang="en-US" altLang="it-IT" sz="1800" dirty="0"/>
          </a:p>
          <a:p>
            <a:pPr algn="just"/>
            <a:r>
              <a:rPr lang="en-US" altLang="it-IT" sz="1800" dirty="0" err="1" smtClean="0"/>
              <a:t>Instrumenti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Lidhjes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Europiane</a:t>
            </a:r>
            <a:r>
              <a:rPr lang="en-US" altLang="it-IT" sz="1800" dirty="0" smtClean="0"/>
              <a:t> (CEF)</a:t>
            </a:r>
          </a:p>
          <a:p>
            <a:pPr lvl="1" algn="just"/>
            <a:r>
              <a:rPr lang="en-US" altLang="it-IT" sz="1400" dirty="0" err="1" smtClean="0"/>
              <a:t>Mekanizem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financimin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infrastrukturave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energjetike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digjitale</a:t>
            </a:r>
            <a:r>
              <a:rPr lang="en-US" altLang="it-IT" sz="1400" dirty="0" smtClean="0"/>
              <a:t>  - fond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perbashket</a:t>
            </a:r>
            <a:endParaRPr lang="en-US" altLang="it-IT" sz="1400" dirty="0" smtClean="0"/>
          </a:p>
          <a:p>
            <a:pPr algn="just"/>
            <a:r>
              <a:rPr lang="en-US" altLang="it-IT" sz="1800" dirty="0" smtClean="0"/>
              <a:t>Trans-</a:t>
            </a:r>
            <a:r>
              <a:rPr lang="en-US" altLang="it-IT" sz="1800" dirty="0" err="1" smtClean="0"/>
              <a:t>Europian</a:t>
            </a:r>
            <a:r>
              <a:rPr lang="en-US" altLang="it-IT" sz="1800" dirty="0" smtClean="0"/>
              <a:t> Network (TEN-T)</a:t>
            </a:r>
          </a:p>
          <a:p>
            <a:pPr lvl="1" algn="just"/>
            <a:r>
              <a:rPr lang="en-US" altLang="it-IT" sz="1400" dirty="0" err="1" smtClean="0"/>
              <a:t>Krijimi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infrastruktures</a:t>
            </a:r>
            <a:r>
              <a:rPr lang="en-US" altLang="it-IT" sz="1400" dirty="0" smtClean="0"/>
              <a:t> modern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efektive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rajonet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Baza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ligjore</a:t>
            </a:r>
            <a:r>
              <a:rPr lang="en-US" altLang="it-IT" sz="1400" dirty="0" smtClean="0"/>
              <a:t> : </a:t>
            </a:r>
            <a:r>
              <a:rPr lang="en-US" altLang="it-IT" sz="1400" dirty="0" err="1" smtClean="0"/>
              <a:t>Nenet</a:t>
            </a:r>
            <a:r>
              <a:rPr lang="en-US" altLang="it-IT" sz="1400" dirty="0" smtClean="0"/>
              <a:t> 170, 171, 172 me 194 TFBE </a:t>
            </a:r>
          </a:p>
          <a:p>
            <a:pPr lvl="2" algn="just"/>
            <a:r>
              <a:rPr lang="en-US" altLang="it-IT" sz="1000" dirty="0" err="1" smtClean="0"/>
              <a:t>Qellimi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zbusin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diferencat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permiresojne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infrastrukturen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ekzistuese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heqin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bllokimet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eleminojne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barrierat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teknike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rrjedhjen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transportit</a:t>
            </a:r>
            <a:r>
              <a:rPr lang="en-US" altLang="it-IT" sz="1000" dirty="0" smtClean="0"/>
              <a:t> ne BE </a:t>
            </a:r>
          </a:p>
        </p:txBody>
      </p:sp>
    </p:spTree>
    <p:extLst>
      <p:ext uri="{BB962C8B-B14F-4D97-AF65-F5344CB8AC3E}">
        <p14:creationId xmlns:p14="http://schemas.microsoft.com/office/powerpoint/2010/main" val="26232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Politikat e transportit ne BE dhe Shqiperia 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smtClean="0"/>
              <a:t>TEN </a:t>
            </a:r>
            <a:r>
              <a:rPr lang="en-US" altLang="it-IT" sz="2400" dirty="0" smtClean="0"/>
              <a:t>T – </a:t>
            </a:r>
          </a:p>
          <a:p>
            <a:pPr lvl="1" algn="just"/>
            <a:r>
              <a:rPr lang="en-US" altLang="it-IT" sz="2000" dirty="0" err="1" smtClean="0"/>
              <a:t>Korridori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Blu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Korridori</a:t>
            </a:r>
            <a:r>
              <a:rPr lang="en-US" altLang="it-IT" sz="2000" dirty="0" smtClean="0"/>
              <a:t> 8 </a:t>
            </a:r>
            <a:endParaRPr lang="en-US" altLang="it-IT" sz="2000" dirty="0"/>
          </a:p>
          <a:p>
            <a:pPr algn="just"/>
            <a:r>
              <a:rPr lang="en-US" altLang="it-IT" sz="2400" dirty="0" err="1" smtClean="0"/>
              <a:t>Marreveshjet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arritura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smtClean="0"/>
              <a:t>ECAA – European Common Aviation Area </a:t>
            </a:r>
          </a:p>
          <a:p>
            <a:pPr lvl="1" algn="just"/>
            <a:r>
              <a:rPr lang="en-US" altLang="it-IT" sz="2000" dirty="0" err="1" smtClean="0"/>
              <a:t>Zhvillimi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infrastrukturor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Permiresimi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legjislacionit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Lidhja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nyjet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  <a:endParaRPr lang="en-US" altLang="it-IT" sz="2000" dirty="0"/>
          </a:p>
          <a:p>
            <a:pPr algn="just"/>
            <a:r>
              <a:rPr lang="en-US" altLang="it-IT" sz="2400" dirty="0" err="1" smtClean="0"/>
              <a:t>Traktati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qe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themelon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Komunitetin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smtClean="0"/>
              <a:t>BE – </a:t>
            </a:r>
            <a:r>
              <a:rPr lang="en-US" altLang="it-IT" sz="2000" dirty="0" err="1" smtClean="0"/>
              <a:t>vendet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Ballkanit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perendimor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Neni</a:t>
            </a:r>
            <a:r>
              <a:rPr lang="en-US" altLang="it-IT" sz="2000" dirty="0"/>
              <a:t> 1 “</a:t>
            </a:r>
            <a:r>
              <a:rPr lang="en-US" altLang="it-IT" sz="1100" dirty="0" err="1"/>
              <a:t>Qëllimi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këtij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Traktati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është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krijimi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një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Komuniteti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Transporti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fushën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rrugor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hekurudhor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ujor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brendshëm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dhe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detar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si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dhe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zhvillimi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rrjetit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ndërmjet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Bashkimit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Europian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dhe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Palëve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Europës</a:t>
            </a:r>
            <a:r>
              <a:rPr lang="en-US" altLang="it-IT" sz="1100" dirty="0"/>
              <a:t> </a:t>
            </a:r>
            <a:r>
              <a:rPr lang="en-US" altLang="it-IT" sz="1100" dirty="0" err="1"/>
              <a:t>Juglindore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që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vijim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këtë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dokument</a:t>
            </a:r>
            <a:r>
              <a:rPr lang="en-US" altLang="it-IT" sz="1100" dirty="0"/>
              <a:t> do </a:t>
            </a:r>
            <a:r>
              <a:rPr lang="en-US" altLang="it-IT" sz="1100" dirty="0" err="1" smtClean="0"/>
              <a:t>të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referohet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si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Komuniteti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. </a:t>
            </a:r>
            <a:r>
              <a:rPr lang="en-US" altLang="it-IT" sz="1100" dirty="0" err="1"/>
              <a:t>Komuniteti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 do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bazohet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mbi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integrimin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progresiv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tregjeve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Palëve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Europës</a:t>
            </a:r>
            <a:r>
              <a:rPr lang="en-US" altLang="it-IT" sz="1100" dirty="0"/>
              <a:t> </a:t>
            </a:r>
            <a:r>
              <a:rPr lang="en-US" altLang="it-IT" sz="1100" dirty="0" err="1"/>
              <a:t>Juglindore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tregun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të</a:t>
            </a:r>
            <a:r>
              <a:rPr lang="en-US" altLang="it-IT" sz="1100" dirty="0" smtClean="0"/>
              <a:t>   </a:t>
            </a:r>
            <a:r>
              <a:rPr lang="en-US" altLang="it-IT" sz="1100" dirty="0" err="1" smtClean="0"/>
              <a:t>Bashkimit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Europian</a:t>
            </a:r>
            <a:r>
              <a:rPr lang="en-US" altLang="it-IT" sz="1100" dirty="0"/>
              <a:t> </a:t>
            </a:r>
            <a:r>
              <a:rPr lang="en-US" altLang="it-IT" sz="1100" dirty="0" err="1"/>
              <a:t>mbi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bazën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kuadrit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ligjor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përkatës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acquis, </a:t>
            </a:r>
            <a:r>
              <a:rPr lang="en-US" altLang="it-IT" sz="1100" dirty="0" err="1"/>
              <a:t>përfshirë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edhe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sferat</a:t>
            </a:r>
            <a:r>
              <a:rPr lang="en-US" altLang="it-IT" sz="1100" dirty="0"/>
              <a:t> </a:t>
            </a:r>
            <a:r>
              <a:rPr lang="en-US" altLang="it-IT" sz="1100" dirty="0" smtClean="0"/>
              <a:t>e </a:t>
            </a:r>
            <a:r>
              <a:rPr lang="en-US" altLang="it-IT" sz="1100" dirty="0" err="1" smtClean="0"/>
              <a:t>standardeve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teknike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ndër-funksionimin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sigurinë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politikën</a:t>
            </a:r>
            <a:r>
              <a:rPr lang="en-US" altLang="it-IT" sz="1100" dirty="0"/>
              <a:t> </a:t>
            </a:r>
            <a:r>
              <a:rPr lang="en-US" altLang="it-IT" sz="1100" dirty="0" err="1"/>
              <a:t>sociale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menaxhimin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trafikut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prokurimin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publik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dhe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mjedisin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për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gjitha</a:t>
            </a:r>
            <a:r>
              <a:rPr lang="en-US" altLang="it-IT" sz="1100" dirty="0"/>
              <a:t> format e </a:t>
            </a:r>
            <a:r>
              <a:rPr lang="en-US" altLang="it-IT" sz="1100" dirty="0" err="1"/>
              <a:t>transportit</a:t>
            </a:r>
            <a:r>
              <a:rPr lang="en-US" altLang="it-IT" sz="1100" dirty="0"/>
              <a:t> me </a:t>
            </a:r>
            <a:r>
              <a:rPr lang="en-US" altLang="it-IT" sz="1100" dirty="0" err="1"/>
              <a:t>përjashtim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transportit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ajror</a:t>
            </a:r>
            <a:r>
              <a:rPr lang="en-US" altLang="it-IT" sz="1100" dirty="0"/>
              <a:t>. </a:t>
            </a:r>
            <a:r>
              <a:rPr lang="en-US" altLang="it-IT" sz="1100" dirty="0" err="1"/>
              <a:t>Për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këtë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qëllim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ky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Traktat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përcakton</a:t>
            </a:r>
            <a:r>
              <a:rPr lang="en-US" altLang="it-IT" sz="1100" dirty="0"/>
              <a:t> </a:t>
            </a:r>
            <a:r>
              <a:rPr lang="en-US" altLang="it-IT" sz="1100" dirty="0" err="1"/>
              <a:t>rregullat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zbatueshme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ndërmjet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Palëve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Kontraktuese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nën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kushtet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përcaktuara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vijim</a:t>
            </a:r>
            <a:r>
              <a:rPr lang="en-US" altLang="it-IT" sz="1100" dirty="0"/>
              <a:t>. </a:t>
            </a:r>
            <a:r>
              <a:rPr lang="en-US" altLang="it-IT" sz="1100" dirty="0" err="1"/>
              <a:t>Këto</a:t>
            </a:r>
            <a:r>
              <a:rPr lang="en-US" altLang="it-IT" sz="1100" dirty="0"/>
              <a:t> </a:t>
            </a:r>
            <a:r>
              <a:rPr lang="en-US" altLang="it-IT" sz="1100" dirty="0" err="1"/>
              <a:t>rregulla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përfshijnë</a:t>
            </a:r>
            <a:r>
              <a:rPr lang="en-US" altLang="it-IT" sz="1100" dirty="0" smtClean="0"/>
              <a:t> </a:t>
            </a:r>
            <a:r>
              <a:rPr lang="en-US" altLang="it-IT" sz="1100" smtClean="0"/>
              <a:t>dispozitat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parashtruara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nga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aktet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specifikuara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Aneksin</a:t>
            </a:r>
            <a:r>
              <a:rPr lang="en-US" altLang="it-IT" sz="1100" dirty="0"/>
              <a:t> I.</a:t>
            </a:r>
            <a:r>
              <a:rPr lang="en-US" altLang="it-IT" sz="2000" dirty="0"/>
              <a:t>”</a:t>
            </a:r>
            <a:endParaRPr lang="en-US" altLang="it-IT" sz="2000" dirty="0" smtClean="0"/>
          </a:p>
          <a:p>
            <a:pPr algn="just"/>
            <a:endParaRPr lang="en-US" alt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1829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Politikat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transportit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europian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Marredheniet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nderkombetare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te</a:t>
            </a:r>
            <a:r>
              <a:rPr lang="en-US" dirty="0" smtClean="0">
                <a:solidFill>
                  <a:srgbClr val="2F2B20"/>
                </a:solidFill>
              </a:rPr>
              <a:t> BE ne </a:t>
            </a:r>
            <a:r>
              <a:rPr lang="en-US" dirty="0" err="1" smtClean="0">
                <a:solidFill>
                  <a:srgbClr val="2F2B20"/>
                </a:solidFill>
              </a:rPr>
              <a:t>lidhje</a:t>
            </a:r>
            <a:r>
              <a:rPr lang="en-US" dirty="0" smtClean="0">
                <a:solidFill>
                  <a:srgbClr val="2F2B20"/>
                </a:solidFill>
              </a:rPr>
              <a:t> me </a:t>
            </a:r>
            <a:r>
              <a:rPr lang="en-US" dirty="0" err="1" smtClean="0">
                <a:solidFill>
                  <a:srgbClr val="2F2B20"/>
                </a:solidFill>
              </a:rPr>
              <a:t>aviacionin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7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3020</TotalTime>
  <Words>794</Words>
  <Application>Microsoft Office PowerPoint</Application>
  <PresentationFormat>On-screen Show (4:3)</PresentationFormat>
  <Paragraphs>93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238</cp:revision>
  <dcterms:created xsi:type="dcterms:W3CDTF">2016-10-18T10:02:39Z</dcterms:created>
  <dcterms:modified xsi:type="dcterms:W3CDTF">2023-04-11T13:31:35Z</dcterms:modified>
</cp:coreProperties>
</file>