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9" r:id="rId3"/>
    <p:sldId id="283" r:id="rId4"/>
    <p:sldId id="284" r:id="rId5"/>
    <p:sldId id="286" r:id="rId6"/>
    <p:sldId id="280" r:id="rId7"/>
    <p:sldId id="276" r:id="rId8"/>
  </p:sldIdLst>
  <p:sldSz cx="9144000" cy="6858000" type="screen4x3"/>
  <p:notesSz cx="7315200" cy="9601200"/>
  <p:photoAlbum/>
  <p:defaultTextStyle>
    <a:defPPr>
      <a:defRPr lang="sq-A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2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514BB8D-282C-414F-950F-3F4884C6A2B3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7EC870C-0C6E-4BCE-BD5E-8214FDCF0C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551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C870C-0C6E-4BCE-BD5E-8214FDCF0C0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11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2.12.2022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2.12.2022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2.12.2022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2.12.2022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2.12.2022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2.12.2022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2.12.2022</a:t>
            </a:fld>
            <a:endParaRPr lang="sq-A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2.12.2022</a:t>
            </a:fld>
            <a:endParaRPr lang="sq-A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2.12.2022</a:t>
            </a:fld>
            <a:endParaRPr lang="sq-A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2.12.2022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2.12.2022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B2A74-6AF2-4B21-9323-D939F4CC0C97}" type="datetimeFigureOut">
              <a:rPr lang="sq-AL" smtClean="0"/>
              <a:pPr/>
              <a:t>2.12.2022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q-A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arber.gjeta@uniel.edu.al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8"/>
            <a:ext cx="3214678" cy="92867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Straight Connector 3"/>
          <p:cNvCxnSpPr/>
          <p:nvPr/>
        </p:nvCxnSpPr>
        <p:spPr>
          <a:xfrm>
            <a:off x="300010" y="1214422"/>
            <a:ext cx="8501122" cy="1588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6643686"/>
            <a:ext cx="9144000" cy="214314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q-AL"/>
          </a:p>
        </p:txBody>
      </p:sp>
      <p:sp>
        <p:nvSpPr>
          <p:cNvPr id="9" name="Rectangle 8"/>
          <p:cNvSpPr/>
          <p:nvPr/>
        </p:nvSpPr>
        <p:spPr>
          <a:xfrm>
            <a:off x="71406" y="6550223"/>
            <a:ext cx="9144000" cy="307777"/>
          </a:xfrm>
          <a:prstGeom prst="rect">
            <a:avLst/>
          </a:prstGeom>
        </p:spPr>
        <p:txBody>
          <a:bodyPr wrap="square" anchor="b" anchorCtr="1">
            <a:normAutofit/>
          </a:bodyPr>
          <a:lstStyle/>
          <a:p>
            <a:pPr marL="515938" indent="-515938" algn="ctr"/>
            <a:r>
              <a:rPr lang="it-IT" sz="1200" b="1" i="1" dirty="0" smtClean="0">
                <a:solidFill>
                  <a:prstClr val="white"/>
                </a:solidFill>
              </a:rPr>
              <a:t>“Aleksand</a:t>
            </a:r>
            <a:r>
              <a:rPr lang="sq-AL" sz="1200" b="1" i="1" dirty="0">
                <a:solidFill>
                  <a:prstClr val="white"/>
                </a:solidFill>
              </a:rPr>
              <a:t>ë</a:t>
            </a:r>
            <a:r>
              <a:rPr lang="it-IT" sz="1200" b="1" i="1" dirty="0">
                <a:solidFill>
                  <a:prstClr val="white"/>
                </a:solidFill>
              </a:rPr>
              <a:t>r </a:t>
            </a:r>
            <a:r>
              <a:rPr lang="it-IT" sz="1200" b="1" i="1" dirty="0" smtClean="0">
                <a:solidFill>
                  <a:prstClr val="white"/>
                </a:solidFill>
              </a:rPr>
              <a:t>Xhuvani” </a:t>
            </a:r>
            <a:r>
              <a:rPr lang="it-IT" sz="1200" b="1" i="1" dirty="0" smtClean="0">
                <a:solidFill>
                  <a:schemeClr val="bg1"/>
                </a:solidFill>
              </a:rPr>
              <a:t>University, </a:t>
            </a:r>
            <a:r>
              <a:rPr lang="sq-AL" sz="1200" b="1" i="1" dirty="0" smtClean="0">
                <a:solidFill>
                  <a:schemeClr val="bg1"/>
                </a:solidFill>
              </a:rPr>
              <a:t>Elbasan</a:t>
            </a:r>
            <a:r>
              <a:rPr lang="it-IT" sz="1200" b="1" i="1" dirty="0" smtClean="0">
                <a:solidFill>
                  <a:schemeClr val="bg1"/>
                </a:solidFill>
              </a:rPr>
              <a:t>,</a:t>
            </a:r>
            <a:r>
              <a:rPr lang="sq-AL" sz="1200" b="1" i="1" dirty="0" smtClean="0">
                <a:solidFill>
                  <a:schemeClr val="bg1"/>
                </a:solidFill>
              </a:rPr>
              <a:t> </a:t>
            </a:r>
            <a:r>
              <a:rPr lang="sq-AL" sz="1200" b="1" i="1" dirty="0" err="1" smtClean="0">
                <a:solidFill>
                  <a:schemeClr val="bg1"/>
                </a:solidFill>
              </a:rPr>
              <a:t>Street</a:t>
            </a:r>
            <a:r>
              <a:rPr lang="it-IT" sz="1200" b="1" i="1" dirty="0" smtClean="0">
                <a:solidFill>
                  <a:schemeClr val="bg1"/>
                </a:solidFill>
              </a:rPr>
              <a:t> “Ismail Zyma” 3001</a:t>
            </a:r>
            <a:r>
              <a:rPr lang="sq-AL" sz="1200" b="1" i="1" dirty="0" smtClean="0">
                <a:solidFill>
                  <a:schemeClr val="bg1"/>
                </a:solidFill>
              </a:rPr>
              <a:t>,</a:t>
            </a:r>
            <a:r>
              <a:rPr lang="it-IT" sz="1200" b="1" i="1" dirty="0" smtClean="0">
                <a:solidFill>
                  <a:schemeClr val="bg1"/>
                </a:solidFill>
              </a:rPr>
              <a:t> tel :+355 54 252 593, Elbasan Albania</a:t>
            </a:r>
            <a:r>
              <a:rPr lang="sq-AL" sz="1200" b="1" i="1" dirty="0" smtClean="0">
                <a:solidFill>
                  <a:schemeClr val="bg1"/>
                </a:solidFill>
              </a:rPr>
              <a:t>, </a:t>
            </a:r>
            <a:r>
              <a:rPr lang="sq-AL" sz="1200" b="1" i="1" dirty="0" err="1" smtClean="0">
                <a:solidFill>
                  <a:schemeClr val="bg1"/>
                </a:solidFill>
              </a:rPr>
              <a:t>www.uniel.edu.al</a:t>
            </a:r>
            <a:endParaRPr lang="sq-AL" sz="1200" b="1" i="1" dirty="0">
              <a:solidFill>
                <a:schemeClr val="bg1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571472" y="1357298"/>
            <a:ext cx="7888960" cy="3151822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endParaRPr lang="it-IT" sz="3600" dirty="0" smtClean="0"/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err="1" smtClean="0"/>
              <a:t>Kuadri</a:t>
            </a:r>
            <a:r>
              <a:rPr lang="en-US" sz="2800" dirty="0" smtClean="0"/>
              <a:t> </a:t>
            </a:r>
            <a:r>
              <a:rPr lang="en-US" sz="2800" dirty="0" err="1" smtClean="0"/>
              <a:t>institucional</a:t>
            </a:r>
            <a:r>
              <a:rPr lang="en-US" sz="2800" dirty="0" smtClean="0"/>
              <a:t> </a:t>
            </a:r>
          </a:p>
          <a:p>
            <a:pPr lvl="0" algn="ctr">
              <a:spcBef>
                <a:spcPct val="0"/>
              </a:spcBef>
              <a:defRPr/>
            </a:pPr>
            <a:endParaRPr lang="de-DE" sz="3200" b="1" i="1" dirty="0">
              <a:solidFill>
                <a:srgbClr val="002060"/>
              </a:solidFill>
              <a:latin typeface="Arial Rounded MT Bold" pitchFamily="34" charset="0"/>
              <a:ea typeface="+mj-ea"/>
              <a:cs typeface="+mj-cs"/>
            </a:endParaRP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Parlamenti Europian</a:t>
            </a: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Keshilli Europian </a:t>
            </a: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Keshilli </a:t>
            </a: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Komisioni</a:t>
            </a: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Institucionet e kontrollit (Gjykata e Drejtesise; Gjykata e Llogarive; Mediatori)</a:t>
            </a: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ottotitolo 2"/>
          <p:cNvSpPr txBox="1">
            <a:spLocks/>
          </p:cNvSpPr>
          <p:nvPr/>
        </p:nvSpPr>
        <p:spPr>
          <a:xfrm>
            <a:off x="1115616" y="5229200"/>
            <a:ext cx="6461760" cy="1066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dirty="0" smtClean="0"/>
              <a:t>Elbasan, </a:t>
            </a:r>
            <a:r>
              <a:rPr lang="it-IT" dirty="0" smtClean="0">
                <a:solidFill>
                  <a:srgbClr val="FF0000"/>
                </a:solidFill>
              </a:rPr>
              <a:t>25 Nentor </a:t>
            </a:r>
            <a:r>
              <a:rPr lang="it-IT" dirty="0" smtClean="0">
                <a:solidFill>
                  <a:srgbClr val="FF0000"/>
                </a:solidFill>
              </a:rPr>
              <a:t>2022</a:t>
            </a:r>
            <a:endParaRPr lang="it-IT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dirty="0" smtClean="0"/>
          </a:p>
          <a:p>
            <a:endParaRPr lang="it-IT" dirty="0"/>
          </a:p>
        </p:txBody>
      </p:sp>
      <p:pic>
        <p:nvPicPr>
          <p:cNvPr id="8" name="Picture 7" descr="logosbeneficaireserasmusright_withthesupport-01_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39709"/>
            <a:ext cx="231775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2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dirty="0" smtClean="0"/>
              <a:t>Parlamenti Europian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6002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1600" dirty="0" err="1" smtClean="0"/>
              <a:t>Asamble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perfaqesuar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popujt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Shtetet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antare</a:t>
            </a:r>
            <a:endParaRPr lang="en-US" altLang="it-IT" sz="1600" dirty="0" smtClean="0"/>
          </a:p>
          <a:p>
            <a:pPr lvl="1" algn="just"/>
            <a:r>
              <a:rPr lang="en-US" altLang="it-IT" sz="1200" dirty="0" err="1" smtClean="0"/>
              <a:t>Kontrolli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mbi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institucionet</a:t>
            </a:r>
            <a:r>
              <a:rPr lang="en-US" altLang="it-IT" sz="1200" dirty="0" smtClean="0"/>
              <a:t> e BE </a:t>
            </a:r>
          </a:p>
          <a:p>
            <a:pPr lvl="1" algn="just"/>
            <a:r>
              <a:rPr lang="en-US" altLang="it-IT" sz="1200" dirty="0" err="1" smtClean="0"/>
              <a:t>Perfaqeson</a:t>
            </a:r>
            <a:r>
              <a:rPr lang="en-US" altLang="it-IT" sz="1200" dirty="0" smtClean="0"/>
              <a:t> sot </a:t>
            </a:r>
            <a:r>
              <a:rPr lang="en-US" altLang="it-IT" sz="1200" dirty="0" err="1" smtClean="0"/>
              <a:t>qytetaret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europiane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mbas</a:t>
            </a:r>
            <a:r>
              <a:rPr lang="en-US" altLang="it-IT" sz="1200" dirty="0" smtClean="0"/>
              <a:t> T. </a:t>
            </a:r>
            <a:r>
              <a:rPr lang="en-US" altLang="it-IT" sz="1200" dirty="0" err="1" smtClean="0"/>
              <a:t>Lisbones</a:t>
            </a:r>
            <a:r>
              <a:rPr lang="en-US" altLang="it-IT" sz="1200" dirty="0" smtClean="0"/>
              <a:t> </a:t>
            </a:r>
          </a:p>
          <a:p>
            <a:pPr algn="just"/>
            <a:r>
              <a:rPr lang="en-US" altLang="it-IT" sz="1600" dirty="0" err="1" smtClean="0"/>
              <a:t>Zgjedhje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parlamentare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gjithe</a:t>
            </a:r>
            <a:r>
              <a:rPr lang="en-US" altLang="it-IT" sz="1600" dirty="0" smtClean="0"/>
              <a:t> BE</a:t>
            </a:r>
          </a:p>
          <a:p>
            <a:pPr lvl="1" algn="just"/>
            <a:r>
              <a:rPr lang="en-US" altLang="it-IT" sz="1200" dirty="0" smtClean="0"/>
              <a:t>Problem </a:t>
            </a:r>
            <a:r>
              <a:rPr lang="en-US" altLang="it-IT" sz="1200" dirty="0" err="1" smtClean="0"/>
              <a:t>perfaqesimi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popujve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vegjel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perfaq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perjestimor</a:t>
            </a:r>
            <a:r>
              <a:rPr lang="en-US" altLang="it-IT" sz="1200" dirty="0" smtClean="0"/>
              <a:t> </a:t>
            </a:r>
          </a:p>
          <a:p>
            <a:pPr lvl="1" algn="just"/>
            <a:r>
              <a:rPr lang="en-US" altLang="it-IT" sz="1200" dirty="0" err="1" smtClean="0"/>
              <a:t>Zgjedhjet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Shtetet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antare</a:t>
            </a:r>
            <a:r>
              <a:rPr lang="en-US" altLang="it-IT" sz="1200" dirty="0" smtClean="0"/>
              <a:t> ne system </a:t>
            </a:r>
            <a:r>
              <a:rPr lang="en-US" altLang="it-IT" sz="1200" dirty="0" err="1" smtClean="0"/>
              <a:t>proporcional</a:t>
            </a:r>
            <a:r>
              <a:rPr lang="en-US" altLang="it-IT" sz="1200" dirty="0" smtClean="0"/>
              <a:t> </a:t>
            </a:r>
          </a:p>
          <a:p>
            <a:pPr algn="just"/>
            <a:r>
              <a:rPr lang="en-US" altLang="it-IT" sz="1600" dirty="0" err="1" smtClean="0"/>
              <a:t>Statusi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parlamentarit</a:t>
            </a:r>
            <a:r>
              <a:rPr lang="en-US" altLang="it-IT" sz="1600" dirty="0" smtClean="0"/>
              <a:t> </a:t>
            </a:r>
          </a:p>
          <a:p>
            <a:pPr lvl="1" algn="just"/>
            <a:r>
              <a:rPr lang="en-US" altLang="it-IT" sz="1200" dirty="0" err="1" smtClean="0"/>
              <a:t>Ndalimi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mandatit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detyrueshem</a:t>
            </a:r>
            <a:r>
              <a:rPr lang="en-US" altLang="it-IT" sz="1200" dirty="0" smtClean="0"/>
              <a:t> </a:t>
            </a:r>
          </a:p>
          <a:p>
            <a:pPr lvl="1" algn="just"/>
            <a:r>
              <a:rPr lang="en-US" altLang="it-IT" sz="1200" dirty="0" err="1" smtClean="0"/>
              <a:t>Pavaresia</a:t>
            </a:r>
            <a:endParaRPr lang="en-US" altLang="it-IT" sz="1200" dirty="0"/>
          </a:p>
          <a:p>
            <a:pPr lvl="1" algn="just"/>
            <a:r>
              <a:rPr lang="en-US" altLang="it-IT" sz="1200" dirty="0" err="1" smtClean="0"/>
              <a:t>Privilegjet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imuniteti</a:t>
            </a:r>
            <a:r>
              <a:rPr lang="en-US" altLang="it-IT" sz="1200" dirty="0" smtClean="0"/>
              <a:t> </a:t>
            </a:r>
          </a:p>
          <a:p>
            <a:pPr algn="just"/>
            <a:r>
              <a:rPr lang="en-US" altLang="it-IT" sz="1600" dirty="0" err="1" smtClean="0"/>
              <a:t>Struktura</a:t>
            </a:r>
            <a:r>
              <a:rPr lang="en-US" altLang="it-IT" sz="1600" dirty="0" smtClean="0"/>
              <a:t> </a:t>
            </a:r>
          </a:p>
          <a:p>
            <a:pPr lvl="1" algn="just"/>
            <a:r>
              <a:rPr lang="en-US" altLang="it-IT" sz="1200" dirty="0" err="1" smtClean="0"/>
              <a:t>Kryetari</a:t>
            </a:r>
            <a:r>
              <a:rPr lang="en-US" altLang="it-IT" sz="1200" dirty="0" smtClean="0"/>
              <a:t> </a:t>
            </a:r>
          </a:p>
          <a:p>
            <a:pPr lvl="1" algn="just"/>
            <a:r>
              <a:rPr lang="en-US" altLang="it-IT" sz="1200" dirty="0" err="1" smtClean="0"/>
              <a:t>Byroja</a:t>
            </a:r>
            <a:r>
              <a:rPr lang="en-US" altLang="it-IT" sz="1200" dirty="0" smtClean="0"/>
              <a:t> </a:t>
            </a:r>
          </a:p>
          <a:p>
            <a:pPr lvl="1" algn="just"/>
            <a:r>
              <a:rPr lang="en-US" altLang="it-IT" sz="1200" dirty="0" err="1" smtClean="0"/>
              <a:t>Organet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drejtuese</a:t>
            </a:r>
            <a:endParaRPr lang="en-US" altLang="it-IT" sz="1200" dirty="0" smtClean="0"/>
          </a:p>
          <a:p>
            <a:pPr lvl="1" algn="just"/>
            <a:r>
              <a:rPr lang="en-US" altLang="it-IT" sz="1200" dirty="0" err="1" smtClean="0"/>
              <a:t>Komisionet</a:t>
            </a:r>
            <a:r>
              <a:rPr lang="en-US" altLang="it-IT" sz="1200" dirty="0" smtClean="0"/>
              <a:t> </a:t>
            </a:r>
          </a:p>
          <a:p>
            <a:pPr lvl="1" algn="just"/>
            <a:r>
              <a:rPr lang="en-US" altLang="it-IT" sz="1200" dirty="0" err="1" smtClean="0"/>
              <a:t>Grupimet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politike</a:t>
            </a:r>
            <a:r>
              <a:rPr lang="en-US" altLang="it-IT" sz="1200" dirty="0" smtClean="0"/>
              <a:t> </a:t>
            </a:r>
          </a:p>
          <a:p>
            <a:pPr algn="just"/>
            <a:r>
              <a:rPr lang="en-US" altLang="it-IT" sz="1600" dirty="0" err="1" smtClean="0"/>
              <a:t>Kompetencat</a:t>
            </a:r>
            <a:r>
              <a:rPr lang="en-US" altLang="it-IT" sz="1600" dirty="0" smtClean="0"/>
              <a:t> </a:t>
            </a:r>
          </a:p>
          <a:p>
            <a:pPr lvl="1" algn="just"/>
            <a:r>
              <a:rPr lang="en-US" altLang="it-IT" sz="1200" dirty="0" err="1" smtClean="0"/>
              <a:t>Pjesemarrje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kompetencen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legjislative</a:t>
            </a:r>
            <a:r>
              <a:rPr lang="en-US" altLang="it-IT" sz="1200" dirty="0" smtClean="0"/>
              <a:t> </a:t>
            </a:r>
          </a:p>
          <a:p>
            <a:pPr lvl="1" algn="just"/>
            <a:r>
              <a:rPr lang="en-US" altLang="it-IT" sz="1200" dirty="0" err="1" smtClean="0"/>
              <a:t>Pjesemmarje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kompetencen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buxhetore</a:t>
            </a:r>
            <a:r>
              <a:rPr lang="en-US" altLang="it-IT" sz="1200" dirty="0" smtClean="0"/>
              <a:t> </a:t>
            </a:r>
          </a:p>
          <a:p>
            <a:pPr lvl="1" algn="just"/>
            <a:r>
              <a:rPr lang="en-US" altLang="it-IT" sz="1200" dirty="0" err="1" smtClean="0"/>
              <a:t>Pjesemarrje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lidhjen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marreveshjeve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nderkombetare</a:t>
            </a:r>
            <a:r>
              <a:rPr lang="en-US" altLang="it-IT" sz="1200" dirty="0" smtClean="0"/>
              <a:t> – jo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asociimit</a:t>
            </a:r>
            <a:r>
              <a:rPr lang="en-US" altLang="it-IT" sz="1200" dirty="0" smtClean="0"/>
              <a:t> </a:t>
            </a:r>
          </a:p>
          <a:p>
            <a:pPr lvl="1" algn="just"/>
            <a:r>
              <a:rPr lang="en-US" altLang="it-IT" sz="1200" dirty="0" err="1" smtClean="0"/>
              <a:t>Pjesemarrje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emerimin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antareve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institucioneve</a:t>
            </a:r>
            <a:r>
              <a:rPr lang="en-US" altLang="it-IT" sz="1200" dirty="0" smtClean="0"/>
              <a:t> (</a:t>
            </a:r>
            <a:r>
              <a:rPr lang="en-US" altLang="it-IT" sz="1200" dirty="0" err="1" smtClean="0"/>
              <a:t>Kom</a:t>
            </a:r>
            <a:r>
              <a:rPr lang="en-US" altLang="it-IT" sz="1200" dirty="0" smtClean="0"/>
              <a:t>, </a:t>
            </a:r>
            <a:r>
              <a:rPr lang="en-US" altLang="it-IT" sz="1200" dirty="0" err="1" smtClean="0"/>
              <a:t>Gjyk</a:t>
            </a:r>
            <a:r>
              <a:rPr lang="en-US" altLang="it-IT" sz="1200" dirty="0" smtClean="0"/>
              <a:t>. </a:t>
            </a:r>
            <a:r>
              <a:rPr lang="en-US" altLang="it-IT" sz="1200" dirty="0" err="1" smtClean="0"/>
              <a:t>Llogarive</a:t>
            </a:r>
            <a:r>
              <a:rPr lang="en-US" altLang="it-IT" sz="1200" dirty="0" smtClean="0"/>
              <a:t>, </a:t>
            </a:r>
            <a:r>
              <a:rPr lang="en-US" altLang="it-IT" sz="1200" dirty="0" err="1" smtClean="0"/>
              <a:t>GjD</a:t>
            </a:r>
            <a:r>
              <a:rPr lang="en-US" altLang="it-IT" sz="1200" dirty="0" smtClean="0"/>
              <a:t>, )</a:t>
            </a:r>
          </a:p>
          <a:p>
            <a:pPr lvl="1" algn="just"/>
            <a:r>
              <a:rPr lang="en-US" altLang="it-IT" sz="1200" dirty="0" err="1" smtClean="0"/>
              <a:t>Kompetenca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kontrolli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ndaj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Komisionit</a:t>
            </a:r>
            <a:r>
              <a:rPr lang="en-US" altLang="it-IT" sz="12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3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dirty="0" smtClean="0"/>
              <a:t>Keshilli i Bashkimit Europian 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67544" y="1260459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Njihet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Keshilli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ministrave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europian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400" dirty="0" err="1" smtClean="0"/>
              <a:t>Mblidhen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perfaqesuesit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shteteve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antare</a:t>
            </a:r>
            <a:endParaRPr lang="en-US" altLang="it-IT" sz="1400" dirty="0"/>
          </a:p>
          <a:p>
            <a:pPr lvl="1" algn="just"/>
            <a:r>
              <a:rPr lang="en-US" altLang="it-IT" sz="1400" dirty="0" err="1" smtClean="0"/>
              <a:t>Antaret</a:t>
            </a:r>
            <a:endParaRPr lang="en-US" altLang="it-IT" sz="1400" dirty="0"/>
          </a:p>
          <a:p>
            <a:pPr lvl="2" algn="just"/>
            <a:r>
              <a:rPr lang="en-US" altLang="it-IT" sz="1100" dirty="0" err="1" smtClean="0"/>
              <a:t>Perfaqesues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te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cdo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shteti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antar</a:t>
            </a:r>
            <a:r>
              <a:rPr lang="en-US" altLang="it-IT" sz="1100" dirty="0" smtClean="0"/>
              <a:t> </a:t>
            </a:r>
          </a:p>
          <a:p>
            <a:pPr lvl="1" algn="just"/>
            <a:r>
              <a:rPr lang="en-US" altLang="it-IT" sz="1400" dirty="0" err="1" smtClean="0"/>
              <a:t>Karakteri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politik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Keshillit</a:t>
            </a:r>
            <a:r>
              <a:rPr lang="en-US" altLang="it-IT" sz="1400" dirty="0" smtClean="0"/>
              <a:t> </a:t>
            </a:r>
          </a:p>
          <a:p>
            <a:pPr lvl="1" algn="just"/>
            <a:r>
              <a:rPr lang="en-US" altLang="it-IT" sz="1400" dirty="0" err="1" smtClean="0"/>
              <a:t>Keshilli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mblidhet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perberje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ndryshme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baze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ceshtjeve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qe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diskutohen</a:t>
            </a:r>
            <a:r>
              <a:rPr lang="en-US" altLang="it-IT" sz="1400" dirty="0" smtClean="0"/>
              <a:t> </a:t>
            </a:r>
          </a:p>
          <a:p>
            <a:pPr lvl="2" algn="just"/>
            <a:r>
              <a:rPr lang="en-US" altLang="it-IT" sz="1100" dirty="0" err="1" smtClean="0"/>
              <a:t>Ministrat</a:t>
            </a:r>
            <a:r>
              <a:rPr lang="en-US" altLang="it-IT" sz="1100" dirty="0" smtClean="0"/>
              <a:t> e </a:t>
            </a:r>
            <a:r>
              <a:rPr lang="en-US" altLang="it-IT" sz="1100" dirty="0" err="1" smtClean="0"/>
              <a:t>qeverive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pergjegjese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perkatese</a:t>
            </a:r>
            <a:r>
              <a:rPr lang="en-US" altLang="it-IT" sz="1100" dirty="0" smtClean="0"/>
              <a:t> per </a:t>
            </a:r>
            <a:r>
              <a:rPr lang="en-US" altLang="it-IT" sz="1100" dirty="0" err="1" smtClean="0"/>
              <a:t>cdo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fushe</a:t>
            </a:r>
            <a:r>
              <a:rPr lang="en-US" altLang="it-IT" sz="1100" dirty="0" smtClean="0"/>
              <a:t> </a:t>
            </a:r>
          </a:p>
          <a:p>
            <a:pPr lvl="2" algn="just"/>
            <a:r>
              <a:rPr lang="en-US" altLang="it-IT" sz="1100" dirty="0" err="1" smtClean="0"/>
              <a:t>Keshilli</a:t>
            </a:r>
            <a:r>
              <a:rPr lang="en-US" altLang="it-IT" sz="1100" dirty="0" smtClean="0"/>
              <a:t> “</a:t>
            </a:r>
            <a:r>
              <a:rPr lang="en-US" altLang="it-IT" sz="1100" dirty="0" err="1" smtClean="0"/>
              <a:t>Ceshtje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te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pergjithshme</a:t>
            </a:r>
            <a:r>
              <a:rPr lang="en-US" altLang="it-IT" sz="1100" dirty="0" smtClean="0"/>
              <a:t>”</a:t>
            </a:r>
          </a:p>
          <a:p>
            <a:pPr lvl="1" algn="just"/>
            <a:r>
              <a:rPr lang="en-US" altLang="it-IT" sz="1400" dirty="0" err="1" smtClean="0"/>
              <a:t>Rregullore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brendshme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funksionimit</a:t>
            </a:r>
            <a:r>
              <a:rPr lang="en-US" altLang="it-IT" sz="1400" dirty="0" smtClean="0"/>
              <a:t> </a:t>
            </a:r>
          </a:p>
          <a:p>
            <a:pPr lvl="1" algn="just"/>
            <a:r>
              <a:rPr lang="en-US" altLang="it-IT" sz="1400" dirty="0" err="1" smtClean="0"/>
              <a:t>Kryesia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Keshillit</a:t>
            </a:r>
            <a:r>
              <a:rPr lang="en-US" altLang="it-IT" sz="1400" dirty="0" smtClean="0"/>
              <a:t> </a:t>
            </a:r>
          </a:p>
          <a:p>
            <a:pPr lvl="2" algn="just"/>
            <a:r>
              <a:rPr lang="en-US" altLang="it-IT" sz="1100" dirty="0" err="1" smtClean="0"/>
              <a:t>Ushtrimi</a:t>
            </a:r>
            <a:r>
              <a:rPr lang="en-US" altLang="it-IT" sz="1100" dirty="0" smtClean="0"/>
              <a:t> me </a:t>
            </a:r>
            <a:r>
              <a:rPr lang="en-US" altLang="it-IT" sz="1100" dirty="0" err="1" smtClean="0"/>
              <a:t>rradhe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i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kryesise</a:t>
            </a:r>
            <a:r>
              <a:rPr lang="en-US" altLang="it-IT" sz="1100" dirty="0" smtClean="0"/>
              <a:t> </a:t>
            </a:r>
          </a:p>
          <a:p>
            <a:pPr lvl="1" algn="just"/>
            <a:r>
              <a:rPr lang="en-US" altLang="it-IT" sz="1400" dirty="0" err="1" smtClean="0"/>
              <a:t>Komiteti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Perfaqesuesve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Perhershem</a:t>
            </a:r>
            <a:r>
              <a:rPr lang="en-US" altLang="it-IT" sz="1400" dirty="0" smtClean="0"/>
              <a:t> (COREPER)</a:t>
            </a:r>
          </a:p>
          <a:p>
            <a:pPr lvl="1" algn="just"/>
            <a:r>
              <a:rPr lang="en-US" altLang="it-IT" sz="1400" dirty="0" err="1" smtClean="0"/>
              <a:t>Sekretariati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Pergjithshem</a:t>
            </a:r>
            <a:r>
              <a:rPr lang="en-US" altLang="it-IT" sz="1400" dirty="0" smtClean="0"/>
              <a:t> </a:t>
            </a:r>
          </a:p>
          <a:p>
            <a:pPr algn="just"/>
            <a:r>
              <a:rPr lang="en-US" altLang="it-IT" sz="2000" dirty="0" err="1" smtClean="0"/>
              <a:t>Kompetencat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400" dirty="0" err="1" smtClean="0"/>
              <a:t>Kompetanca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vendimmarrese</a:t>
            </a:r>
            <a:endParaRPr lang="en-US" altLang="it-IT" sz="1400" dirty="0" smtClean="0"/>
          </a:p>
          <a:p>
            <a:pPr lvl="2" algn="just"/>
            <a:r>
              <a:rPr lang="en-US" altLang="it-IT" sz="1100" dirty="0" smtClean="0"/>
              <a:t>Me </a:t>
            </a:r>
            <a:r>
              <a:rPr lang="en-US" altLang="it-IT" sz="1100" dirty="0" err="1" smtClean="0"/>
              <a:t>vete</a:t>
            </a:r>
            <a:endParaRPr lang="en-US" altLang="it-IT" sz="1100" dirty="0" smtClean="0"/>
          </a:p>
          <a:p>
            <a:pPr lvl="2" algn="just"/>
            <a:r>
              <a:rPr lang="en-US" altLang="it-IT" sz="1100" dirty="0" err="1" smtClean="0"/>
              <a:t>Te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perbashketa</a:t>
            </a:r>
            <a:r>
              <a:rPr lang="en-US" altLang="it-IT" sz="1100" dirty="0" smtClean="0"/>
              <a:t> </a:t>
            </a:r>
          </a:p>
          <a:p>
            <a:pPr lvl="1" algn="just"/>
            <a:r>
              <a:rPr lang="en-US" altLang="it-IT" sz="1400" dirty="0" err="1" smtClean="0"/>
              <a:t>Bashkerendim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politikave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vendeve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antare</a:t>
            </a:r>
            <a:endParaRPr lang="en-US" altLang="it-IT" sz="1400" dirty="0"/>
          </a:p>
          <a:p>
            <a:pPr algn="just"/>
            <a:r>
              <a:rPr lang="en-US" altLang="it-IT" sz="1800" dirty="0" err="1" smtClean="0"/>
              <a:t>Votimi</a:t>
            </a:r>
            <a:endParaRPr lang="en-US" altLang="it-IT" sz="1800" dirty="0" smtClean="0"/>
          </a:p>
          <a:p>
            <a:pPr lvl="1" algn="just"/>
            <a:r>
              <a:rPr lang="en-US" altLang="it-IT" sz="1400" dirty="0" err="1" smtClean="0"/>
              <a:t>Kuorum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nevojshem</a:t>
            </a:r>
            <a:r>
              <a:rPr lang="en-US" altLang="it-IT" sz="1400" dirty="0" smtClean="0"/>
              <a:t> </a:t>
            </a:r>
          </a:p>
          <a:p>
            <a:pPr lvl="1" algn="just"/>
            <a:r>
              <a:rPr lang="en-US" altLang="it-IT" sz="1400" dirty="0" err="1" smtClean="0"/>
              <a:t>Njihet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drejta</a:t>
            </a:r>
            <a:r>
              <a:rPr lang="en-US" altLang="it-IT" sz="1400" dirty="0" smtClean="0"/>
              <a:t> e votes me </a:t>
            </a:r>
            <a:r>
              <a:rPr lang="en-US" altLang="it-IT" sz="1400" dirty="0" err="1" smtClean="0"/>
              <a:t>delegim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vetem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shtet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antar</a:t>
            </a:r>
            <a:r>
              <a:rPr lang="en-US" altLang="it-IT" sz="1400" dirty="0" smtClean="0"/>
              <a:t> </a:t>
            </a:r>
          </a:p>
          <a:p>
            <a:pPr lvl="1" algn="just"/>
            <a:r>
              <a:rPr lang="en-US" altLang="it-IT" sz="1400" dirty="0" err="1" smtClean="0"/>
              <a:t>Votimi</a:t>
            </a:r>
            <a:r>
              <a:rPr lang="en-US" altLang="it-IT" sz="1400" dirty="0" smtClean="0"/>
              <a:t> me </a:t>
            </a:r>
            <a:r>
              <a:rPr lang="en-US" altLang="it-IT" sz="1400" dirty="0" err="1" smtClean="0"/>
              <a:t>shumice</a:t>
            </a:r>
            <a:r>
              <a:rPr lang="en-US" altLang="it-IT" sz="1400" dirty="0" smtClean="0"/>
              <a:t> (</a:t>
            </a:r>
            <a:r>
              <a:rPr lang="en-US" altLang="it-IT" sz="1400" dirty="0" err="1" smtClean="0"/>
              <a:t>rregulli</a:t>
            </a:r>
            <a:r>
              <a:rPr lang="en-US" altLang="it-IT" sz="1400" dirty="0" smtClean="0"/>
              <a:t>), me </a:t>
            </a:r>
            <a:r>
              <a:rPr lang="en-US" altLang="it-IT" sz="1400" dirty="0" err="1" smtClean="0"/>
              <a:t>shumice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cilesuar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ose</a:t>
            </a:r>
            <a:r>
              <a:rPr lang="en-US" altLang="it-IT" sz="1400" dirty="0" smtClean="0"/>
              <a:t> me </a:t>
            </a:r>
            <a:r>
              <a:rPr lang="en-US" altLang="it-IT" sz="1400" dirty="0" err="1" smtClean="0"/>
              <a:t>unanimitet</a:t>
            </a:r>
            <a:r>
              <a:rPr lang="en-US" altLang="it-IT" sz="1400" dirty="0" smtClean="0"/>
              <a:t> </a:t>
            </a:r>
          </a:p>
          <a:p>
            <a:pPr algn="just"/>
            <a:endParaRPr lang="en-US" altLang="it-IT" sz="2000" dirty="0" smtClean="0"/>
          </a:p>
          <a:p>
            <a:pPr lvl="2" algn="just"/>
            <a:endParaRPr lang="en-US" altLang="it-IT" sz="1200" dirty="0" smtClean="0"/>
          </a:p>
        </p:txBody>
      </p:sp>
    </p:spTree>
    <p:extLst>
      <p:ext uri="{BB962C8B-B14F-4D97-AF65-F5344CB8AC3E}">
        <p14:creationId xmlns:p14="http://schemas.microsoft.com/office/powerpoint/2010/main" val="159975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4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dirty="0" smtClean="0"/>
              <a:t>Komisioni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67544" y="1260459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Statusi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caktohet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nga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nenet</a:t>
            </a:r>
            <a:r>
              <a:rPr lang="en-US" altLang="it-IT" sz="2000" dirty="0" smtClean="0"/>
              <a:t> 17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18 TBE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244-250 TFBE</a:t>
            </a:r>
          </a:p>
          <a:p>
            <a:pPr algn="just"/>
            <a:r>
              <a:rPr lang="en-US" altLang="it-IT" sz="2000" dirty="0" err="1" smtClean="0"/>
              <a:t>Zgjedhja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Komisionit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200" dirty="0" err="1" smtClean="0"/>
              <a:t>Duhet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mbahen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parasysh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rezultati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zgjedhjeve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parlamentare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europiane</a:t>
            </a:r>
            <a:r>
              <a:rPr lang="en-US" altLang="it-IT" sz="1200" dirty="0" smtClean="0"/>
              <a:t> </a:t>
            </a:r>
          </a:p>
          <a:p>
            <a:pPr lvl="1" algn="just"/>
            <a:r>
              <a:rPr lang="en-US" altLang="it-IT" sz="1200" dirty="0" smtClean="0"/>
              <a:t>Me </a:t>
            </a:r>
            <a:r>
              <a:rPr lang="en-US" altLang="it-IT" sz="1200" dirty="0" err="1" smtClean="0"/>
              <a:t>propozim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keshillit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zgjidhet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Parlamenti</a:t>
            </a:r>
            <a:r>
              <a:rPr lang="en-US" altLang="it-IT" sz="1200" dirty="0" smtClean="0"/>
              <a:t> </a:t>
            </a:r>
          </a:p>
          <a:p>
            <a:pPr lvl="1" algn="just"/>
            <a:r>
              <a:rPr lang="en-US" altLang="it-IT" sz="1200" dirty="0" err="1" smtClean="0"/>
              <a:t>Zgjidhen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komisioneret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propozohen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Shtetet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antare</a:t>
            </a:r>
            <a:r>
              <a:rPr lang="en-US" altLang="it-IT" sz="1200" dirty="0" smtClean="0"/>
              <a:t> </a:t>
            </a:r>
          </a:p>
          <a:p>
            <a:pPr lvl="1" algn="just"/>
            <a:r>
              <a:rPr lang="en-US" altLang="it-IT" sz="1200" dirty="0" err="1" smtClean="0"/>
              <a:t>Mandat</a:t>
            </a:r>
            <a:r>
              <a:rPr lang="en-US" altLang="it-IT" sz="1200" dirty="0" smtClean="0"/>
              <a:t> 5 </a:t>
            </a:r>
            <a:r>
              <a:rPr lang="en-US" altLang="it-IT" sz="1200" dirty="0" err="1" smtClean="0"/>
              <a:t>vjecar</a:t>
            </a:r>
            <a:r>
              <a:rPr lang="en-US" altLang="it-IT" sz="1200" dirty="0" smtClean="0"/>
              <a:t> </a:t>
            </a:r>
          </a:p>
          <a:p>
            <a:pPr algn="just"/>
            <a:r>
              <a:rPr lang="en-US" altLang="it-IT" sz="1800" dirty="0" err="1" smtClean="0"/>
              <a:t>Perberja</a:t>
            </a:r>
            <a:r>
              <a:rPr lang="en-US" altLang="it-IT" sz="1800" dirty="0" smtClean="0"/>
              <a:t> </a:t>
            </a:r>
          </a:p>
          <a:p>
            <a:pPr lvl="1" algn="just"/>
            <a:r>
              <a:rPr lang="en-US" altLang="it-IT" sz="1400" dirty="0" err="1" smtClean="0"/>
              <a:t>Nga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perfaqesues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cdo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shtet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antar</a:t>
            </a:r>
            <a:r>
              <a:rPr lang="en-US" altLang="it-IT" sz="1400" dirty="0" smtClean="0"/>
              <a:t> </a:t>
            </a:r>
          </a:p>
          <a:p>
            <a:pPr lvl="1" algn="just"/>
            <a:r>
              <a:rPr lang="en-US" altLang="it-IT" sz="1400" dirty="0" err="1" smtClean="0"/>
              <a:t>Pavaresi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antareve</a:t>
            </a:r>
            <a:endParaRPr lang="en-US" altLang="it-IT" sz="1400" dirty="0"/>
          </a:p>
          <a:p>
            <a:pPr lvl="1" algn="just"/>
            <a:r>
              <a:rPr lang="en-US" altLang="it-IT" sz="1400" dirty="0" err="1" smtClean="0"/>
              <a:t>Parimi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kolegjialitetit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miratimin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vendimeve</a:t>
            </a:r>
            <a:r>
              <a:rPr lang="en-US" altLang="it-IT" sz="1400" dirty="0" smtClean="0"/>
              <a:t> </a:t>
            </a:r>
          </a:p>
          <a:p>
            <a:pPr lvl="2" algn="just"/>
            <a:r>
              <a:rPr lang="en-US" altLang="it-IT" sz="1000" dirty="0" err="1" smtClean="0"/>
              <a:t>Pergjegjesia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Komisionit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ndaj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Parlamentit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eshte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kolektive</a:t>
            </a:r>
            <a:r>
              <a:rPr lang="en-US" altLang="it-IT" sz="1000" dirty="0" smtClean="0"/>
              <a:t> </a:t>
            </a:r>
          </a:p>
          <a:p>
            <a:pPr lvl="2" algn="just"/>
            <a:r>
              <a:rPr lang="en-US" altLang="it-IT" sz="1000" dirty="0" err="1" smtClean="0"/>
              <a:t>Mundet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kerkohet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doreheqja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vetem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nje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komisioneri</a:t>
            </a:r>
            <a:r>
              <a:rPr lang="en-US" altLang="it-IT" sz="1000" dirty="0" smtClean="0"/>
              <a:t> </a:t>
            </a:r>
          </a:p>
          <a:p>
            <a:pPr algn="just"/>
            <a:r>
              <a:rPr lang="en-US" altLang="it-IT" sz="1800" dirty="0" err="1" smtClean="0"/>
              <a:t>Funksionet</a:t>
            </a:r>
            <a:r>
              <a:rPr lang="en-US" altLang="it-IT" sz="1800" dirty="0" smtClean="0"/>
              <a:t> </a:t>
            </a:r>
          </a:p>
          <a:p>
            <a:pPr lvl="1" algn="just"/>
            <a:r>
              <a:rPr lang="en-US" altLang="it-IT" sz="1400" dirty="0" err="1" smtClean="0"/>
              <a:t>Neni</a:t>
            </a:r>
            <a:r>
              <a:rPr lang="en-US" altLang="it-IT" sz="1400" dirty="0" smtClean="0"/>
              <a:t> 17 TBE </a:t>
            </a:r>
          </a:p>
          <a:p>
            <a:pPr lvl="2" algn="just"/>
            <a:r>
              <a:rPr lang="en-US" altLang="it-IT" sz="1000" dirty="0" err="1" smtClean="0"/>
              <a:t>Promovon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interesin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pergjithshem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BE </a:t>
            </a:r>
          </a:p>
          <a:p>
            <a:pPr lvl="2" algn="just"/>
            <a:r>
              <a:rPr lang="en-US" altLang="it-IT" sz="1000" dirty="0" err="1" smtClean="0"/>
              <a:t>Kujdeset</a:t>
            </a:r>
            <a:r>
              <a:rPr lang="en-US" altLang="it-IT" sz="1000" dirty="0" smtClean="0"/>
              <a:t> per </a:t>
            </a:r>
            <a:r>
              <a:rPr lang="en-US" altLang="it-IT" sz="1000" dirty="0" err="1" smtClean="0"/>
              <a:t>zbatimin</a:t>
            </a:r>
            <a:r>
              <a:rPr lang="en-US" altLang="it-IT" sz="1000" dirty="0" smtClean="0"/>
              <a:t> e se </a:t>
            </a:r>
            <a:r>
              <a:rPr lang="en-US" altLang="it-IT" sz="1000" dirty="0" err="1" smtClean="0"/>
              <a:t>drejtes</a:t>
            </a:r>
            <a:r>
              <a:rPr lang="en-US" altLang="it-IT" sz="1000" dirty="0" smtClean="0"/>
              <a:t> se BE ne </a:t>
            </a:r>
            <a:r>
              <a:rPr lang="en-US" altLang="it-IT" sz="1000" dirty="0" err="1" smtClean="0"/>
              <a:t>kontrollin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GjD</a:t>
            </a:r>
            <a:r>
              <a:rPr lang="en-US" altLang="it-IT" sz="1000" dirty="0" smtClean="0"/>
              <a:t> </a:t>
            </a:r>
          </a:p>
          <a:p>
            <a:pPr lvl="2" algn="just"/>
            <a:r>
              <a:rPr lang="en-US" altLang="it-IT" sz="1000" dirty="0" err="1" smtClean="0"/>
              <a:t>Ekzekuton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buxhetin</a:t>
            </a:r>
            <a:r>
              <a:rPr lang="en-US" altLang="it-IT" sz="1000" dirty="0" smtClean="0"/>
              <a:t> </a:t>
            </a:r>
          </a:p>
          <a:p>
            <a:pPr lvl="2" algn="just"/>
            <a:r>
              <a:rPr lang="en-US" altLang="it-IT" sz="1000" dirty="0" err="1" smtClean="0"/>
              <a:t>Administron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programet</a:t>
            </a:r>
            <a:r>
              <a:rPr lang="en-US" altLang="it-IT" sz="1000" dirty="0" smtClean="0"/>
              <a:t> </a:t>
            </a:r>
          </a:p>
          <a:p>
            <a:pPr lvl="2" algn="just"/>
            <a:r>
              <a:rPr lang="en-US" altLang="it-IT" sz="1000" dirty="0" err="1" smtClean="0"/>
              <a:t>Perfaqeson</a:t>
            </a:r>
            <a:r>
              <a:rPr lang="en-US" altLang="it-IT" sz="1000" dirty="0" smtClean="0"/>
              <a:t> BE 	</a:t>
            </a:r>
          </a:p>
          <a:p>
            <a:pPr lvl="1" algn="just"/>
            <a:r>
              <a:rPr lang="en-US" altLang="it-IT" sz="1400" dirty="0" err="1" smtClean="0"/>
              <a:t>Kompetenca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iniciativen</a:t>
            </a:r>
            <a:r>
              <a:rPr lang="en-US" altLang="it-IT" sz="1400" dirty="0" smtClean="0"/>
              <a:t> </a:t>
            </a:r>
          </a:p>
          <a:p>
            <a:pPr lvl="2" algn="just"/>
            <a:r>
              <a:rPr lang="en-US" altLang="it-IT" sz="1000" dirty="0" err="1" smtClean="0"/>
              <a:t>Gati</a:t>
            </a:r>
            <a:r>
              <a:rPr lang="en-US" altLang="it-IT" sz="1000" dirty="0" smtClean="0"/>
              <a:t> competence </a:t>
            </a:r>
            <a:r>
              <a:rPr lang="en-US" altLang="it-IT" sz="1000" dirty="0" err="1" smtClean="0"/>
              <a:t>ekskluzive</a:t>
            </a:r>
            <a:endParaRPr lang="en-US" altLang="it-IT" sz="1000" dirty="0" smtClean="0"/>
          </a:p>
          <a:p>
            <a:pPr lvl="1" algn="just"/>
            <a:r>
              <a:rPr lang="en-US" altLang="it-IT" sz="1400" dirty="0" err="1" smtClean="0"/>
              <a:t>Kompetenca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ekzekutim</a:t>
            </a:r>
            <a:r>
              <a:rPr lang="en-US" altLang="it-IT" sz="1400" dirty="0" smtClean="0"/>
              <a:t> </a:t>
            </a:r>
          </a:p>
          <a:p>
            <a:pPr lvl="1" algn="just"/>
            <a:r>
              <a:rPr lang="en-US" altLang="it-IT" sz="1400" dirty="0" err="1" smtClean="0"/>
              <a:t>Kompetenca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mbikeqyrje</a:t>
            </a:r>
            <a:r>
              <a:rPr lang="en-US" altLang="it-IT" sz="1400" dirty="0" smtClean="0"/>
              <a:t> – </a:t>
            </a:r>
            <a:r>
              <a:rPr lang="en-US" altLang="it-IT" sz="1400" dirty="0" err="1" smtClean="0"/>
              <a:t>sanksione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rast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mospermbushje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detyrimesh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shtetet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antare</a:t>
            </a:r>
            <a:r>
              <a:rPr lang="en-US" altLang="it-IT" sz="1400" dirty="0" smtClean="0"/>
              <a:t> </a:t>
            </a:r>
          </a:p>
          <a:p>
            <a:pPr lvl="1" algn="just"/>
            <a:endParaRPr lang="en-US" altLang="it-IT" sz="1400" dirty="0"/>
          </a:p>
        </p:txBody>
      </p:sp>
    </p:spTree>
    <p:extLst>
      <p:ext uri="{BB962C8B-B14F-4D97-AF65-F5344CB8AC3E}">
        <p14:creationId xmlns:p14="http://schemas.microsoft.com/office/powerpoint/2010/main" val="428328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5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dirty="0" smtClean="0"/>
              <a:t>Gjykata e Drejtesise 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67544" y="1260459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Statusi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caktohet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nga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nenet</a:t>
            </a:r>
            <a:r>
              <a:rPr lang="en-US" altLang="it-IT" sz="2000" dirty="0" smtClean="0"/>
              <a:t> 19 TBE</a:t>
            </a:r>
          </a:p>
          <a:p>
            <a:pPr lvl="1" algn="just"/>
            <a:r>
              <a:rPr lang="en-US" altLang="it-IT" sz="1600" dirty="0" err="1" smtClean="0"/>
              <a:t>Siguron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respektimin</a:t>
            </a:r>
            <a:r>
              <a:rPr lang="en-US" altLang="it-IT" sz="1600" dirty="0" smtClean="0"/>
              <a:t> e se </a:t>
            </a:r>
            <a:r>
              <a:rPr lang="en-US" altLang="it-IT" sz="1600" dirty="0" err="1" smtClean="0"/>
              <a:t>drejtes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interpretimin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zbatimin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Traktateve</a:t>
            </a:r>
            <a:r>
              <a:rPr lang="en-US" altLang="it-IT" sz="1600" dirty="0" smtClean="0"/>
              <a:t> </a:t>
            </a:r>
          </a:p>
          <a:p>
            <a:pPr lvl="1" algn="just"/>
            <a:r>
              <a:rPr lang="en-US" altLang="it-IT" sz="1600" dirty="0" smtClean="0"/>
              <a:t>Ne </a:t>
            </a:r>
            <a:r>
              <a:rPr lang="en-US" altLang="it-IT" sz="1600" dirty="0" err="1" smtClean="0"/>
              <a:t>kooperim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Gjykatat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Shteteve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antare</a:t>
            </a:r>
            <a:r>
              <a:rPr lang="en-US" altLang="it-IT" sz="1600" dirty="0" smtClean="0"/>
              <a:t> </a:t>
            </a:r>
          </a:p>
          <a:p>
            <a:pPr algn="just"/>
            <a:r>
              <a:rPr lang="en-US" altLang="it-IT" sz="2000" dirty="0" err="1" smtClean="0"/>
              <a:t>Perberja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600" dirty="0" smtClean="0"/>
              <a:t>1 </a:t>
            </a:r>
            <a:r>
              <a:rPr lang="en-US" altLang="it-IT" sz="1600" dirty="0" err="1" smtClean="0"/>
              <a:t>gjyqtar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shtet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antar</a:t>
            </a:r>
            <a:r>
              <a:rPr lang="en-US" altLang="it-IT" sz="1600" dirty="0" smtClean="0"/>
              <a:t> </a:t>
            </a:r>
          </a:p>
          <a:p>
            <a:pPr lvl="1" algn="just"/>
            <a:r>
              <a:rPr lang="en-US" altLang="it-IT" sz="1600" dirty="0" smtClean="0"/>
              <a:t>8 </a:t>
            </a:r>
            <a:r>
              <a:rPr lang="en-US" altLang="it-IT" sz="1600" dirty="0" err="1" smtClean="0"/>
              <a:t>avokate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pergjithshem</a:t>
            </a:r>
            <a:r>
              <a:rPr lang="en-US" altLang="it-IT" sz="1600" dirty="0" smtClean="0"/>
              <a:t> </a:t>
            </a:r>
          </a:p>
          <a:p>
            <a:pPr lvl="1" algn="just"/>
            <a:r>
              <a:rPr lang="en-US" altLang="it-IT" sz="1600" dirty="0" err="1" smtClean="0"/>
              <a:t>Emerohen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propozim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shteteve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antare</a:t>
            </a:r>
            <a:r>
              <a:rPr lang="en-US" altLang="it-IT" sz="1600" dirty="0" smtClean="0"/>
              <a:t> </a:t>
            </a:r>
          </a:p>
          <a:p>
            <a:pPr lvl="2" algn="just"/>
            <a:r>
              <a:rPr lang="en-US" altLang="it-IT" sz="1200" dirty="0" smtClean="0"/>
              <a:t>Opinion per </a:t>
            </a:r>
            <a:r>
              <a:rPr lang="en-US" altLang="it-IT" sz="1200" dirty="0" err="1" smtClean="0"/>
              <a:t>kandidaturen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komision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posatcem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prej</a:t>
            </a:r>
            <a:r>
              <a:rPr lang="en-US" altLang="it-IT" sz="1200" dirty="0" smtClean="0"/>
              <a:t> 7 </a:t>
            </a:r>
            <a:r>
              <a:rPr lang="en-US" altLang="it-IT" sz="1200" dirty="0" err="1" smtClean="0"/>
              <a:t>antaresh</a:t>
            </a:r>
            <a:endParaRPr lang="en-US" altLang="it-IT" sz="1200" dirty="0" smtClean="0"/>
          </a:p>
          <a:p>
            <a:pPr lvl="2" algn="just"/>
            <a:r>
              <a:rPr lang="en-US" altLang="it-IT" sz="1200" dirty="0" err="1" smtClean="0"/>
              <a:t>Emerohen</a:t>
            </a:r>
            <a:r>
              <a:rPr lang="en-US" altLang="it-IT" sz="1200" dirty="0" smtClean="0"/>
              <a:t> per 6 </a:t>
            </a:r>
            <a:r>
              <a:rPr lang="en-US" altLang="it-IT" sz="1200" dirty="0" err="1" smtClean="0"/>
              <a:t>vite</a:t>
            </a:r>
            <a:r>
              <a:rPr lang="en-US" altLang="it-IT" sz="1200" dirty="0" smtClean="0"/>
              <a:t> </a:t>
            </a:r>
          </a:p>
          <a:p>
            <a:pPr lvl="1" algn="just"/>
            <a:r>
              <a:rPr lang="en-US" altLang="it-IT" sz="1600" dirty="0" err="1" smtClean="0"/>
              <a:t>Garanci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antaret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pavaresine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tyre</a:t>
            </a:r>
            <a:r>
              <a:rPr lang="en-US" altLang="it-IT" sz="1600" dirty="0" smtClean="0"/>
              <a:t> </a:t>
            </a:r>
          </a:p>
          <a:p>
            <a:pPr algn="just"/>
            <a:r>
              <a:rPr lang="en-US" altLang="it-IT" sz="2000" dirty="0" err="1" smtClean="0"/>
              <a:t>Funksionimi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600" dirty="0" smtClean="0"/>
              <a:t>Ne </a:t>
            </a:r>
            <a:r>
              <a:rPr lang="en-US" altLang="it-IT" sz="1600" dirty="0" err="1" smtClean="0"/>
              <a:t>baze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Traktateve</a:t>
            </a:r>
            <a:r>
              <a:rPr lang="en-US" altLang="it-IT" sz="1600" dirty="0" smtClean="0"/>
              <a:t>, </a:t>
            </a:r>
            <a:r>
              <a:rPr lang="en-US" altLang="it-IT" sz="1600" dirty="0" err="1" smtClean="0"/>
              <a:t>statutit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rregullores</a:t>
            </a:r>
            <a:r>
              <a:rPr lang="en-US" altLang="it-IT" sz="1600" dirty="0" smtClean="0"/>
              <a:t> procedural </a:t>
            </a:r>
          </a:p>
          <a:p>
            <a:pPr lvl="1" algn="just"/>
            <a:r>
              <a:rPr lang="en-US" altLang="it-IT" sz="1600" dirty="0" err="1" smtClean="0"/>
              <a:t>Kryetari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GjD</a:t>
            </a:r>
            <a:r>
              <a:rPr lang="en-US" altLang="it-IT" sz="1600" dirty="0" smtClean="0"/>
              <a:t> </a:t>
            </a:r>
          </a:p>
          <a:p>
            <a:pPr algn="just"/>
            <a:r>
              <a:rPr lang="en-US" altLang="it-IT" sz="2000" dirty="0" err="1" smtClean="0"/>
              <a:t>Gjykata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Shkalles</a:t>
            </a:r>
            <a:r>
              <a:rPr lang="en-US" altLang="it-IT" sz="2000" dirty="0" smtClean="0"/>
              <a:t> se Pare</a:t>
            </a:r>
          </a:p>
          <a:p>
            <a:pPr algn="just"/>
            <a:endParaRPr lang="en-US" altLang="it-IT" sz="2000" dirty="0" smtClean="0"/>
          </a:p>
          <a:p>
            <a:pPr algn="just"/>
            <a:r>
              <a:rPr lang="en-US" altLang="it-IT" sz="2000" dirty="0" err="1" smtClean="0"/>
              <a:t>Organe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Tjera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600" dirty="0" err="1" smtClean="0"/>
              <a:t>Mediatori</a:t>
            </a:r>
            <a:r>
              <a:rPr lang="en-US" altLang="it-IT" sz="1600" dirty="0" smtClean="0"/>
              <a:t> – jo status </a:t>
            </a:r>
            <a:r>
              <a:rPr lang="en-US" altLang="it-IT" sz="1600" dirty="0" err="1" smtClean="0"/>
              <a:t>institucioni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por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pritur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ankesat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qytetareve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lidhje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inst</a:t>
            </a:r>
            <a:r>
              <a:rPr lang="en-US" altLang="it-IT" sz="1600" dirty="0" smtClean="0"/>
              <a:t> BE </a:t>
            </a:r>
          </a:p>
          <a:p>
            <a:pPr lvl="1" algn="just"/>
            <a:r>
              <a:rPr lang="en-US" altLang="it-IT" sz="1600" dirty="0" err="1" smtClean="0"/>
              <a:t>Gjykata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Llogarive</a:t>
            </a:r>
            <a:r>
              <a:rPr lang="en-US" altLang="it-IT" sz="16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0393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6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06613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Leksioni ne tekst dhe Leksioni i ardhshem</a:t>
            </a:r>
            <a:endParaRPr lang="it-IT" sz="32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340768"/>
            <a:ext cx="8507288" cy="50600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8630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Leksioni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aktual</a:t>
            </a:r>
            <a:r>
              <a:rPr lang="en-US" dirty="0" smtClean="0">
                <a:solidFill>
                  <a:srgbClr val="2F2B20"/>
                </a:solidFill>
              </a:rPr>
              <a:t> (II -1)</a:t>
            </a:r>
          </a:p>
          <a:p>
            <a:pPr marL="868680" lvl="1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Kuadri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institucional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</a:p>
          <a:p>
            <a:pPr marL="1268730" lvl="2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FF0000"/>
                </a:solidFill>
              </a:rPr>
              <a:t>Materiali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endParaRPr lang="en-US" sz="1800" dirty="0">
              <a:solidFill>
                <a:srgbClr val="FF0000"/>
              </a:solidFill>
            </a:endParaRPr>
          </a:p>
          <a:p>
            <a:pPr marL="468630" lvl="1" indent="-457200">
              <a:buClr>
                <a:srgbClr val="9CBEBD"/>
              </a:buClr>
              <a:buFont typeface="Arial" pitchFamily="34" charset="0"/>
              <a:buChar char="•"/>
            </a:pPr>
            <a:r>
              <a:rPr lang="en-US" dirty="0" err="1">
                <a:solidFill>
                  <a:srgbClr val="2F2B20"/>
                </a:solidFill>
              </a:rPr>
              <a:t>Leksioni</a:t>
            </a:r>
            <a:r>
              <a:rPr lang="en-US" dirty="0">
                <a:solidFill>
                  <a:srgbClr val="2F2B20"/>
                </a:solidFill>
              </a:rPr>
              <a:t> 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ardhshem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</a:p>
          <a:p>
            <a:pPr marL="868680" lvl="2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Parimet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qe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rregullojne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tregun</a:t>
            </a:r>
            <a:r>
              <a:rPr lang="en-US" dirty="0" smtClean="0">
                <a:solidFill>
                  <a:srgbClr val="2F2B20"/>
                </a:solidFill>
              </a:rPr>
              <a:t> e </a:t>
            </a:r>
            <a:r>
              <a:rPr lang="en-US" dirty="0" err="1" smtClean="0">
                <a:solidFill>
                  <a:srgbClr val="2F2B20"/>
                </a:solidFill>
              </a:rPr>
              <a:t>perbashket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</a:p>
          <a:p>
            <a:pPr marL="411480" lvl="2" indent="0">
              <a:buClr>
                <a:srgbClr val="9CBEBD"/>
              </a:buClr>
              <a:buNone/>
            </a:pPr>
            <a:endParaRPr lang="en-US" dirty="0">
              <a:solidFill>
                <a:srgbClr val="2F2B20"/>
              </a:solidFill>
            </a:endParaRPr>
          </a:p>
          <a:p>
            <a:pPr marL="468630" lvl="1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Detyra</a:t>
            </a:r>
            <a:r>
              <a:rPr lang="en-US" dirty="0" smtClean="0">
                <a:solidFill>
                  <a:srgbClr val="2F2B20"/>
                </a:solidFill>
              </a:rPr>
              <a:t> per </a:t>
            </a:r>
            <a:r>
              <a:rPr lang="en-US" dirty="0" err="1" smtClean="0">
                <a:solidFill>
                  <a:srgbClr val="2F2B20"/>
                </a:solidFill>
              </a:rPr>
              <a:t>javen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tjeter</a:t>
            </a:r>
            <a:endParaRPr lang="en-US" dirty="0">
              <a:solidFill>
                <a:srgbClr val="2F2B20"/>
              </a:solidFill>
            </a:endParaRPr>
          </a:p>
          <a:p>
            <a:pPr marL="868680" lvl="2" indent="-457200">
              <a:buClr>
                <a:srgbClr val="9CBEBD"/>
              </a:buClr>
            </a:pPr>
            <a:r>
              <a:rPr lang="en-US" sz="1600" dirty="0" err="1" smtClean="0">
                <a:solidFill>
                  <a:srgbClr val="2F2B20"/>
                </a:solidFill>
              </a:rPr>
              <a:t>Lexoni</a:t>
            </a:r>
            <a:r>
              <a:rPr lang="en-US" sz="1600" dirty="0" smtClean="0">
                <a:solidFill>
                  <a:srgbClr val="2F2B20"/>
                </a:solidFill>
              </a:rPr>
              <a:t>, </a:t>
            </a:r>
            <a:r>
              <a:rPr lang="en-US" sz="1600" dirty="0" err="1" smtClean="0">
                <a:solidFill>
                  <a:srgbClr val="2F2B20"/>
                </a:solidFill>
              </a:rPr>
              <a:t>analizoni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dhe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komentoni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vendimet</a:t>
            </a:r>
            <a:r>
              <a:rPr lang="en-US" sz="1600" dirty="0" smtClean="0">
                <a:solidFill>
                  <a:srgbClr val="2F2B20"/>
                </a:solidFill>
              </a:rPr>
              <a:t> e </a:t>
            </a:r>
            <a:r>
              <a:rPr lang="en-US" sz="1600" dirty="0" err="1" smtClean="0">
                <a:solidFill>
                  <a:srgbClr val="2F2B20"/>
                </a:solidFill>
              </a:rPr>
              <a:t>GjD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te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cituara</a:t>
            </a:r>
            <a:r>
              <a:rPr lang="en-US" sz="1600" dirty="0" smtClean="0">
                <a:solidFill>
                  <a:srgbClr val="2F2B20"/>
                </a:solidFill>
              </a:rPr>
              <a:t> ne </a:t>
            </a:r>
            <a:r>
              <a:rPr lang="en-US" sz="1600" dirty="0" err="1" smtClean="0">
                <a:solidFill>
                  <a:srgbClr val="2F2B20"/>
                </a:solidFill>
              </a:rPr>
              <a:t>kete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leksion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endParaRPr lang="en-US" sz="1600" dirty="0">
              <a:solidFill>
                <a:srgbClr val="2F2B20"/>
              </a:solidFill>
            </a:endParaRPr>
          </a:p>
          <a:p>
            <a:pPr marL="468630" indent="-457200">
              <a:buClr>
                <a:srgbClr val="9CBEBD"/>
              </a:buClr>
            </a:pPr>
            <a:endParaRPr lang="en-US" dirty="0" smtClean="0">
              <a:solidFill>
                <a:srgbClr val="2F2B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41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e12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6286" r="8837"/>
          <a:stretch>
            <a:fillRect/>
          </a:stretch>
        </p:blipFill>
        <p:spPr>
          <a:xfrm>
            <a:off x="1270" y="0"/>
            <a:ext cx="248249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142976" y="357166"/>
            <a:ext cx="7529513" cy="598469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Contacts:</a:t>
            </a:r>
            <a:endParaRPr kumimoji="0" lang="de-DE" sz="44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57158" y="1428736"/>
            <a:ext cx="8358246" cy="3944480"/>
          </a:xfrm>
          <a:prstGeom prst="rect">
            <a:avLst/>
          </a:prstGeom>
        </p:spPr>
        <p:txBody>
          <a:bodyPr/>
          <a:lstStyle/>
          <a:p>
            <a:pPr marL="114300" indent="0" algn="ctr">
              <a:buNone/>
            </a:pPr>
            <a:r>
              <a:rPr kumimoji="0" 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	</a:t>
            </a:r>
            <a:r>
              <a:rPr lang="it-IT" sz="3200" dirty="0" err="1"/>
              <a:t>Thank</a:t>
            </a:r>
            <a:r>
              <a:rPr lang="it-IT" sz="3200" dirty="0"/>
              <a:t> </a:t>
            </a:r>
            <a:r>
              <a:rPr lang="it-IT" sz="3200" dirty="0" err="1"/>
              <a:t>you</a:t>
            </a:r>
            <a:r>
              <a:rPr lang="it-IT" sz="3200" dirty="0"/>
              <a:t> for </a:t>
            </a:r>
            <a:r>
              <a:rPr lang="it-IT" sz="3200" dirty="0" err="1"/>
              <a:t>your</a:t>
            </a:r>
            <a:r>
              <a:rPr lang="it-IT" sz="3200" dirty="0"/>
              <a:t> </a:t>
            </a:r>
            <a:r>
              <a:rPr lang="it-IT" sz="3200" dirty="0" err="1"/>
              <a:t>attention</a:t>
            </a:r>
            <a:r>
              <a:rPr lang="it-IT" sz="3200" dirty="0" smtClean="0"/>
              <a:t>!</a:t>
            </a:r>
            <a:endParaRPr lang="it-IT" sz="3200" dirty="0"/>
          </a:p>
          <a:p>
            <a:pPr marL="114300" indent="0" algn="ctr">
              <a:buNone/>
            </a:pPr>
            <a:r>
              <a:rPr lang="it-IT" sz="3200" dirty="0" err="1"/>
              <a:t>Any</a:t>
            </a:r>
            <a:r>
              <a:rPr lang="it-IT" sz="3200" dirty="0"/>
              <a:t> </a:t>
            </a:r>
            <a:r>
              <a:rPr lang="it-IT" sz="3200" dirty="0" err="1"/>
              <a:t>question</a:t>
            </a:r>
            <a:r>
              <a:rPr lang="it-IT" sz="3200" dirty="0"/>
              <a:t> ?</a:t>
            </a:r>
          </a:p>
          <a:p>
            <a:pPr marL="114300" indent="0" algn="ctr">
              <a:buNone/>
            </a:pPr>
            <a:endParaRPr lang="it-IT" sz="3200" dirty="0" smtClean="0"/>
          </a:p>
          <a:p>
            <a:pPr marL="114300" indent="0" algn="ctr">
              <a:buNone/>
            </a:pPr>
            <a:r>
              <a:rPr lang="en-GB" altLang="it-IT" sz="3200" dirty="0" smtClean="0"/>
              <a:t>Assoc. </a:t>
            </a:r>
            <a:r>
              <a:rPr lang="en-GB" altLang="it-IT" sz="3200" dirty="0" err="1" smtClean="0"/>
              <a:t>Prof.</a:t>
            </a:r>
            <a:r>
              <a:rPr lang="en-GB" altLang="it-IT" sz="3200" dirty="0" smtClean="0"/>
              <a:t> </a:t>
            </a:r>
            <a:r>
              <a:rPr lang="en-GB" altLang="it-IT" sz="3200" dirty="0" err="1" smtClean="0"/>
              <a:t>Dr.</a:t>
            </a:r>
            <a:r>
              <a:rPr lang="en-GB" altLang="it-IT" sz="3200" dirty="0" smtClean="0"/>
              <a:t> Av. Arber </a:t>
            </a:r>
            <a:r>
              <a:rPr lang="en-GB" altLang="it-IT" sz="3200" dirty="0" err="1" smtClean="0"/>
              <a:t>Gjeta</a:t>
            </a:r>
            <a:endParaRPr lang="en-GB" altLang="it-IT" sz="3200" dirty="0"/>
          </a:p>
          <a:p>
            <a:pPr marL="114300" indent="0" algn="ctr">
              <a:buNone/>
            </a:pPr>
            <a:r>
              <a:rPr lang="en-GB" altLang="it-IT" sz="2000" dirty="0" smtClean="0"/>
              <a:t>Chair JM in EU Law </a:t>
            </a:r>
          </a:p>
          <a:p>
            <a:pPr marL="114300" indent="0" algn="ctr">
              <a:buNone/>
            </a:pPr>
            <a:r>
              <a:rPr lang="en-GB" altLang="it-IT" sz="2000" dirty="0" smtClean="0"/>
              <a:t>Department </a:t>
            </a:r>
            <a:r>
              <a:rPr lang="en-GB" altLang="it-IT" sz="2000" dirty="0"/>
              <a:t>of Law</a:t>
            </a:r>
          </a:p>
          <a:p>
            <a:pPr marL="114300" indent="0" algn="ctr">
              <a:buNone/>
            </a:pPr>
            <a:r>
              <a:rPr lang="en-GB" altLang="it-IT" sz="2000" dirty="0"/>
              <a:t>Faculty of Economy</a:t>
            </a:r>
          </a:p>
          <a:p>
            <a:pPr marL="114300" indent="0" algn="ctr">
              <a:buNone/>
            </a:pPr>
            <a:r>
              <a:rPr lang="en-GB" altLang="it-IT" sz="2000" dirty="0"/>
              <a:t>University of Elbasan</a:t>
            </a:r>
          </a:p>
          <a:p>
            <a:pPr marL="114300" indent="0" algn="ctr">
              <a:buNone/>
            </a:pPr>
            <a:r>
              <a:rPr lang="en-GB" altLang="it-IT" sz="2000" dirty="0">
                <a:hlinkClick r:id="rId3"/>
              </a:rPr>
              <a:t>arber.gjeta@uniel.edu.al</a:t>
            </a:r>
            <a:endParaRPr lang="en-GB" altLang="it-IT" sz="2000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B3050B77-893E-4421-9522-4BE84664A250}" type="slidenum">
              <a:rPr lang="de-DE" b="1" smtClean="0"/>
              <a:pPr/>
              <a:t>7</a:t>
            </a:fld>
            <a:endParaRPr lang="de-DE" b="1" dirty="0" smtClean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28596" y="1357298"/>
            <a:ext cx="8286808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logosbeneficaireserasmusright_withthesupport-01_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0652" y="5401388"/>
            <a:ext cx="231775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1468</TotalTime>
  <Words>596</Words>
  <Application>Microsoft Office PowerPoint</Application>
  <PresentationFormat>On-screen Show (4:3)</PresentationFormat>
  <Paragraphs>125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Rounded MT Bold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SHYTI</dc:creator>
  <cp:lastModifiedBy>Arber Gjeta</cp:lastModifiedBy>
  <cp:revision>182</cp:revision>
  <dcterms:created xsi:type="dcterms:W3CDTF">2016-10-18T10:02:39Z</dcterms:created>
  <dcterms:modified xsi:type="dcterms:W3CDTF">2022-12-02T13:33:18Z</dcterms:modified>
</cp:coreProperties>
</file>