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83" r:id="rId4"/>
    <p:sldId id="284" r:id="rId5"/>
    <p:sldId id="286" r:id="rId6"/>
    <p:sldId id="280" r:id="rId7"/>
    <p:sldId id="276" r:id="rId8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/>
              <a:t>Kuadri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institucional</a:t>
            </a:r>
            <a:r>
              <a:rPr lang="en-US" sz="2800" dirty="0" smtClean="0"/>
              <a:t> </a:t>
            </a: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srgbClr val="002060"/>
              </a:solidFill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Parlamenti Europian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Keshilli Europian 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Keshilli 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Komisioni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Institucionet e kontrollit (Gjykata e Drejtesise; Gjykata e Llogarive; Mediatori)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1115616" y="5229200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25 Nentor </a:t>
            </a:r>
            <a:r>
              <a:rPr lang="it-IT" dirty="0" smtClean="0">
                <a:solidFill>
                  <a:srgbClr val="FF0000"/>
                </a:solidFill>
              </a:rPr>
              <a:t>2022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Parlamenti Europian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600" dirty="0" err="1" smtClean="0"/>
              <a:t>Asamble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perfaqesuar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popujt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Kontrolli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institucionet</a:t>
            </a:r>
            <a:r>
              <a:rPr lang="en-US" altLang="it-IT" sz="1200" dirty="0" smtClean="0"/>
              <a:t> e BE </a:t>
            </a:r>
          </a:p>
          <a:p>
            <a:pPr lvl="1" algn="just"/>
            <a:r>
              <a:rPr lang="en-US" altLang="it-IT" sz="1200" dirty="0" err="1" smtClean="0"/>
              <a:t>Perfaqeson</a:t>
            </a:r>
            <a:r>
              <a:rPr lang="en-US" altLang="it-IT" sz="1200" dirty="0" smtClean="0"/>
              <a:t> sot </a:t>
            </a:r>
            <a:r>
              <a:rPr lang="en-US" altLang="it-IT" sz="1200" dirty="0" err="1" smtClean="0"/>
              <a:t>qytetaret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mbas</a:t>
            </a:r>
            <a:r>
              <a:rPr lang="en-US" altLang="it-IT" sz="1200" dirty="0" smtClean="0"/>
              <a:t> T. </a:t>
            </a:r>
            <a:r>
              <a:rPr lang="en-US" altLang="it-IT" sz="1200" dirty="0" err="1" smtClean="0"/>
              <a:t>Lisbones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1600" dirty="0" err="1" smtClean="0"/>
              <a:t>Zgjedhje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parlamentare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gjithe</a:t>
            </a:r>
            <a:r>
              <a:rPr lang="en-US" altLang="it-IT" sz="1600" dirty="0" smtClean="0"/>
              <a:t> BE</a:t>
            </a:r>
          </a:p>
          <a:p>
            <a:pPr lvl="1" algn="just"/>
            <a:r>
              <a:rPr lang="en-US" altLang="it-IT" sz="1200" dirty="0" smtClean="0"/>
              <a:t>Problem </a:t>
            </a:r>
            <a:r>
              <a:rPr lang="en-US" altLang="it-IT" sz="1200" dirty="0" err="1" smtClean="0"/>
              <a:t>perfaqesimi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popujve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vegjel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perfaq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perjestimor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Zgjedhjet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ne system </a:t>
            </a:r>
            <a:r>
              <a:rPr lang="en-US" altLang="it-IT" sz="1200" dirty="0" err="1" smtClean="0"/>
              <a:t>proporcional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1600" dirty="0" err="1" smtClean="0"/>
              <a:t>Statusi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parlamentarit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err="1" smtClean="0"/>
              <a:t>Ndalimi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mandatit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detyrueshem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Pavaresia</a:t>
            </a:r>
            <a:endParaRPr lang="en-US" altLang="it-IT" sz="1200" dirty="0"/>
          </a:p>
          <a:p>
            <a:pPr lvl="1" algn="just"/>
            <a:r>
              <a:rPr lang="en-US" altLang="it-IT" sz="1200" dirty="0" err="1" smtClean="0"/>
              <a:t>Privilegjet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imuniteti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1600" dirty="0" err="1" smtClean="0"/>
              <a:t>Struktura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err="1" smtClean="0"/>
              <a:t>Kryetari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Byroja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Organet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drejtuese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Komisionet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Grupimet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politike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1600" dirty="0" err="1" smtClean="0"/>
              <a:t>Kompetencat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err="1" smtClean="0"/>
              <a:t>Pjesemarrje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kompetencen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legjislative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Pjesemmarje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kompetencen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buxhetore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Pjesemarrje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lidhjen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marreveshjeve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nderkombetare</a:t>
            </a:r>
            <a:r>
              <a:rPr lang="en-US" altLang="it-IT" sz="1200" dirty="0" smtClean="0"/>
              <a:t> – jo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asociimit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Pjesemarrje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emerimin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antareve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institucioneve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Kom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Gjyk</a:t>
            </a:r>
            <a:r>
              <a:rPr lang="en-US" altLang="it-IT" sz="1200" dirty="0" smtClean="0"/>
              <a:t>. </a:t>
            </a:r>
            <a:r>
              <a:rPr lang="en-US" altLang="it-IT" sz="1200" dirty="0" err="1" smtClean="0"/>
              <a:t>Llogarive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, )</a:t>
            </a:r>
          </a:p>
          <a:p>
            <a:pPr lvl="1" algn="just"/>
            <a:r>
              <a:rPr lang="en-US" altLang="it-IT" sz="1200" dirty="0" err="1" smtClean="0"/>
              <a:t>Kompetenca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ndaj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Komisionit</a:t>
            </a:r>
            <a:r>
              <a:rPr lang="en-US" altLang="it-IT" sz="1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Keshilli i Bashkimit Europian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6045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Njihet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Keshilli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ministrave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Mblidhen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perfaqesuesit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shteteve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endParaRPr lang="en-US" altLang="it-IT" sz="1400" dirty="0"/>
          </a:p>
          <a:p>
            <a:pPr lvl="1" algn="just"/>
            <a:r>
              <a:rPr lang="en-US" altLang="it-IT" sz="1400" dirty="0" err="1" smtClean="0"/>
              <a:t>Antaret</a:t>
            </a:r>
            <a:endParaRPr lang="en-US" altLang="it-IT" sz="1400" dirty="0"/>
          </a:p>
          <a:p>
            <a:pPr lvl="2" algn="just"/>
            <a:r>
              <a:rPr lang="en-US" altLang="it-IT" sz="1100" dirty="0" err="1" smtClean="0"/>
              <a:t>Perfaqesues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cdo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shteti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antar</a:t>
            </a:r>
            <a:r>
              <a:rPr lang="en-US" altLang="it-IT" sz="1100" dirty="0" smtClean="0"/>
              <a:t> </a:t>
            </a:r>
          </a:p>
          <a:p>
            <a:pPr lvl="1" algn="just"/>
            <a:r>
              <a:rPr lang="en-US" altLang="it-IT" sz="1400" dirty="0" err="1" smtClean="0"/>
              <a:t>Karakteri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politik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Keshillit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Keshilli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mblidhet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perberje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ndryshme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baze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ceshtjeve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diskutohen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100" dirty="0" err="1" smtClean="0"/>
              <a:t>Ministrat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qeverive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pergjegjese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perkatese</a:t>
            </a:r>
            <a:r>
              <a:rPr lang="en-US" altLang="it-IT" sz="1100" dirty="0" smtClean="0"/>
              <a:t> per </a:t>
            </a:r>
            <a:r>
              <a:rPr lang="en-US" altLang="it-IT" sz="1100" dirty="0" err="1" smtClean="0"/>
              <a:t>cdo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fushe</a:t>
            </a:r>
            <a:r>
              <a:rPr lang="en-US" altLang="it-IT" sz="1100" dirty="0" smtClean="0"/>
              <a:t> </a:t>
            </a:r>
          </a:p>
          <a:p>
            <a:pPr lvl="2" algn="just"/>
            <a:r>
              <a:rPr lang="en-US" altLang="it-IT" sz="1100" dirty="0" err="1" smtClean="0"/>
              <a:t>Keshilli</a:t>
            </a:r>
            <a:r>
              <a:rPr lang="en-US" altLang="it-IT" sz="1100" dirty="0" smtClean="0"/>
              <a:t> “</a:t>
            </a:r>
            <a:r>
              <a:rPr lang="en-US" altLang="it-IT" sz="1100" dirty="0" err="1" smtClean="0"/>
              <a:t>Ceshtje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pergjithshme</a:t>
            </a:r>
            <a:r>
              <a:rPr lang="en-US" altLang="it-IT" sz="1100" dirty="0" smtClean="0"/>
              <a:t>”</a:t>
            </a:r>
          </a:p>
          <a:p>
            <a:pPr lvl="1" algn="just"/>
            <a:r>
              <a:rPr lang="en-US" altLang="it-IT" sz="1400" dirty="0" err="1" smtClean="0"/>
              <a:t>Rregullore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brendshme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funksionimit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Kryesia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Keshillit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100" dirty="0" err="1" smtClean="0"/>
              <a:t>Ushtrimi</a:t>
            </a:r>
            <a:r>
              <a:rPr lang="en-US" altLang="it-IT" sz="1100" dirty="0" smtClean="0"/>
              <a:t> me </a:t>
            </a:r>
            <a:r>
              <a:rPr lang="en-US" altLang="it-IT" sz="1100" dirty="0" err="1" smtClean="0"/>
              <a:t>rradhe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kryesise</a:t>
            </a:r>
            <a:r>
              <a:rPr lang="en-US" altLang="it-IT" sz="1100" dirty="0" smtClean="0"/>
              <a:t> </a:t>
            </a:r>
          </a:p>
          <a:p>
            <a:pPr lvl="1" algn="just"/>
            <a:r>
              <a:rPr lang="en-US" altLang="it-IT" sz="1400" dirty="0" err="1" smtClean="0"/>
              <a:t>Komiteti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Perfaqesuesve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Perhershem</a:t>
            </a:r>
            <a:r>
              <a:rPr lang="en-US" altLang="it-IT" sz="1400" dirty="0" smtClean="0"/>
              <a:t> (COREPER)</a:t>
            </a:r>
          </a:p>
          <a:p>
            <a:pPr lvl="1" algn="just"/>
            <a:r>
              <a:rPr lang="en-US" altLang="it-IT" sz="1400" dirty="0" err="1" smtClean="0"/>
              <a:t>Sekretariati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Pergjithshem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2000" dirty="0" err="1" smtClean="0"/>
              <a:t>Kompetencat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Kompetanca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vendimmarrese</a:t>
            </a:r>
            <a:endParaRPr lang="en-US" altLang="it-IT" sz="1400" dirty="0" smtClean="0"/>
          </a:p>
          <a:p>
            <a:pPr lvl="2" algn="just"/>
            <a:r>
              <a:rPr lang="en-US" altLang="it-IT" sz="1100" dirty="0" smtClean="0"/>
              <a:t>Me </a:t>
            </a:r>
            <a:r>
              <a:rPr lang="en-US" altLang="it-IT" sz="1100" dirty="0" err="1" smtClean="0"/>
              <a:t>vete</a:t>
            </a:r>
            <a:endParaRPr lang="en-US" altLang="it-IT" sz="1100" dirty="0" smtClean="0"/>
          </a:p>
          <a:p>
            <a:pPr lvl="2" algn="just"/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perbashketa</a:t>
            </a:r>
            <a:r>
              <a:rPr lang="en-US" altLang="it-IT" sz="1100" dirty="0" smtClean="0"/>
              <a:t> </a:t>
            </a:r>
          </a:p>
          <a:p>
            <a:pPr lvl="1" algn="just"/>
            <a:r>
              <a:rPr lang="en-US" altLang="it-IT" sz="1400" dirty="0" err="1" smtClean="0"/>
              <a:t>Bashkerendim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politikave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endParaRPr lang="en-US" altLang="it-IT" sz="1400" dirty="0"/>
          </a:p>
          <a:p>
            <a:pPr algn="just"/>
            <a:r>
              <a:rPr lang="en-US" altLang="it-IT" sz="1800" dirty="0" err="1" smtClean="0"/>
              <a:t>Votimi</a:t>
            </a:r>
            <a:endParaRPr lang="en-US" altLang="it-IT" sz="1800" dirty="0" smtClean="0"/>
          </a:p>
          <a:p>
            <a:pPr lvl="1" algn="just"/>
            <a:r>
              <a:rPr lang="en-US" altLang="it-IT" sz="1400" dirty="0" err="1" smtClean="0"/>
              <a:t>Kuorum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nevojshem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Njihet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e votes me </a:t>
            </a:r>
            <a:r>
              <a:rPr lang="en-US" altLang="it-IT" sz="1400" dirty="0" err="1" smtClean="0"/>
              <a:t>delegim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vetem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Votimi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shumice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rregulli</a:t>
            </a:r>
            <a:r>
              <a:rPr lang="en-US" altLang="it-IT" sz="1400" dirty="0" smtClean="0"/>
              <a:t>), me </a:t>
            </a:r>
            <a:r>
              <a:rPr lang="en-US" altLang="it-IT" sz="1400" dirty="0" err="1" smtClean="0"/>
              <a:t>shumice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cilesuar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ose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unanimitet</a:t>
            </a:r>
            <a:r>
              <a:rPr lang="en-US" altLang="it-IT" sz="1400" dirty="0" smtClean="0"/>
              <a:t> </a:t>
            </a:r>
          </a:p>
          <a:p>
            <a:pPr algn="just"/>
            <a:endParaRPr lang="en-US" altLang="it-IT" sz="2000" dirty="0" smtClean="0"/>
          </a:p>
          <a:p>
            <a:pPr lvl="2" algn="just"/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15997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Komisioni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6045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Statusi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caktohet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nenet</a:t>
            </a:r>
            <a:r>
              <a:rPr lang="en-US" altLang="it-IT" sz="2000" dirty="0" smtClean="0"/>
              <a:t> 17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18 TBE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244-250 TFBE</a:t>
            </a:r>
          </a:p>
          <a:p>
            <a:pPr algn="just"/>
            <a:r>
              <a:rPr lang="en-US" altLang="it-IT" sz="2000" dirty="0" err="1" smtClean="0"/>
              <a:t>Zgjedhja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Komisionit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mbahen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parasysh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rezultati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zgjedhjeve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parlamentare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smtClean="0"/>
              <a:t>Me </a:t>
            </a:r>
            <a:r>
              <a:rPr lang="en-US" altLang="it-IT" sz="1200" dirty="0" err="1" smtClean="0"/>
              <a:t>propozim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keshillit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zgjidhet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Parlamenti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Zgjidhen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komisioneret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propozohen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Mandat</a:t>
            </a:r>
            <a:r>
              <a:rPr lang="en-US" altLang="it-IT" sz="1200" dirty="0" smtClean="0"/>
              <a:t> 5 </a:t>
            </a:r>
            <a:r>
              <a:rPr lang="en-US" altLang="it-IT" sz="1200" dirty="0" err="1" smtClean="0"/>
              <a:t>vjecar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1800" dirty="0" err="1" smtClean="0"/>
              <a:t>Perberja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perfaqesues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cdo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Pavaresi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antareve</a:t>
            </a:r>
            <a:endParaRPr lang="en-US" altLang="it-IT" sz="1400" dirty="0"/>
          </a:p>
          <a:p>
            <a:pPr lvl="1" algn="just"/>
            <a:r>
              <a:rPr lang="en-US" altLang="it-IT" sz="1400" dirty="0" err="1" smtClean="0"/>
              <a:t>Parimi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kolegjialitetit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miratimin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vendimeve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Pergjegjesia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Komisionit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ndaj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Parlamentit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kolektive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Mundet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doreheqja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vetem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komisioneri</a:t>
            </a:r>
            <a:r>
              <a:rPr lang="en-US" altLang="it-IT" sz="1000" dirty="0" smtClean="0"/>
              <a:t> </a:t>
            </a:r>
          </a:p>
          <a:p>
            <a:pPr algn="just"/>
            <a:r>
              <a:rPr lang="en-US" altLang="it-IT" sz="1800" dirty="0" err="1" smtClean="0"/>
              <a:t>Funksionet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17 TBE </a:t>
            </a:r>
          </a:p>
          <a:p>
            <a:pPr lvl="2" algn="just"/>
            <a:r>
              <a:rPr lang="en-US" altLang="it-IT" sz="1000" dirty="0" err="1" smtClean="0"/>
              <a:t>Promovon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interesin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pergjithshem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</a:p>
          <a:p>
            <a:pPr lvl="2" algn="just"/>
            <a:r>
              <a:rPr lang="en-US" altLang="it-IT" sz="1000" dirty="0" err="1" smtClean="0"/>
              <a:t>Kujdeset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zbatimin</a:t>
            </a:r>
            <a:r>
              <a:rPr lang="en-US" altLang="it-IT" sz="1000" dirty="0" smtClean="0"/>
              <a:t> e se </a:t>
            </a:r>
            <a:r>
              <a:rPr lang="en-US" altLang="it-IT" sz="1000" dirty="0" err="1" smtClean="0"/>
              <a:t>drejtes</a:t>
            </a:r>
            <a:r>
              <a:rPr lang="en-US" altLang="it-IT" sz="1000" dirty="0" smtClean="0"/>
              <a:t> se BE ne </a:t>
            </a:r>
            <a:r>
              <a:rPr lang="en-US" altLang="it-IT" sz="1000" dirty="0" err="1" smtClean="0"/>
              <a:t>kontrollin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GjD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Ekzekuton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buxhetin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Administron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programet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Perfaqeson</a:t>
            </a:r>
            <a:r>
              <a:rPr lang="en-US" altLang="it-IT" sz="1000" dirty="0" smtClean="0"/>
              <a:t> BE 	</a:t>
            </a:r>
          </a:p>
          <a:p>
            <a:pPr lvl="1" algn="just"/>
            <a:r>
              <a:rPr lang="en-US" altLang="it-IT" sz="1400" dirty="0" err="1" smtClean="0"/>
              <a:t>Kompetenca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iniciativen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Gati</a:t>
            </a:r>
            <a:r>
              <a:rPr lang="en-US" altLang="it-IT" sz="1000" dirty="0" smtClean="0"/>
              <a:t> competence </a:t>
            </a:r>
            <a:r>
              <a:rPr lang="en-US" altLang="it-IT" sz="1000" dirty="0" err="1" smtClean="0"/>
              <a:t>ekskluzive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Kompetenca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ekzekutim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Kompetenca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mbikeqyrje</a:t>
            </a:r>
            <a:r>
              <a:rPr lang="en-US" altLang="it-IT" sz="1400" dirty="0" smtClean="0"/>
              <a:t> – </a:t>
            </a:r>
            <a:r>
              <a:rPr lang="en-US" altLang="it-IT" sz="1400" dirty="0" err="1" smtClean="0"/>
              <a:t>sanksione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rast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mospermbushje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detyrimesh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</a:p>
          <a:p>
            <a:pPr lvl="1" algn="just"/>
            <a:endParaRPr lang="en-US" altLang="it-IT" sz="1400" dirty="0"/>
          </a:p>
        </p:txBody>
      </p:sp>
    </p:spTree>
    <p:extLst>
      <p:ext uri="{BB962C8B-B14F-4D97-AF65-F5344CB8AC3E}">
        <p14:creationId xmlns:p14="http://schemas.microsoft.com/office/powerpoint/2010/main" val="42832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Gjykata e Drejtesise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6045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Statusi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caktohet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nenet</a:t>
            </a:r>
            <a:r>
              <a:rPr lang="en-US" altLang="it-IT" sz="2000" dirty="0" smtClean="0"/>
              <a:t> 19 TBE</a:t>
            </a:r>
          </a:p>
          <a:p>
            <a:pPr lvl="1" algn="just"/>
            <a:r>
              <a:rPr lang="en-US" altLang="it-IT" sz="1600" dirty="0" err="1" smtClean="0"/>
              <a:t>Siguron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respektimin</a:t>
            </a:r>
            <a:r>
              <a:rPr lang="en-US" altLang="it-IT" sz="1600" dirty="0" smtClean="0"/>
              <a:t> e se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interpretimin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zbatimin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Traktateve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kooperim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Gjykatat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Perberja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1 </a:t>
            </a:r>
            <a:r>
              <a:rPr lang="en-US" altLang="it-IT" sz="1600" dirty="0" err="1" smtClean="0"/>
              <a:t>gjyqtar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smtClean="0"/>
              <a:t>8 </a:t>
            </a:r>
            <a:r>
              <a:rPr lang="en-US" altLang="it-IT" sz="1600" dirty="0" err="1" smtClean="0"/>
              <a:t>avokate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pergjithshem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Emerohen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propozim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Opinion per </a:t>
            </a:r>
            <a:r>
              <a:rPr lang="en-US" altLang="it-IT" sz="1200" dirty="0" err="1" smtClean="0"/>
              <a:t>kandidaturen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posatcem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prej</a:t>
            </a:r>
            <a:r>
              <a:rPr lang="en-US" altLang="it-IT" sz="1200" dirty="0" smtClean="0"/>
              <a:t> 7 </a:t>
            </a:r>
            <a:r>
              <a:rPr lang="en-US" altLang="it-IT" sz="1200" dirty="0" err="1" smtClean="0"/>
              <a:t>antaresh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Emerohen</a:t>
            </a:r>
            <a:r>
              <a:rPr lang="en-US" altLang="it-IT" sz="1200" dirty="0" smtClean="0"/>
              <a:t> per 6 </a:t>
            </a:r>
            <a:r>
              <a:rPr lang="en-US" altLang="it-IT" sz="1200" dirty="0" err="1" smtClean="0"/>
              <a:t>vite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err="1" smtClean="0"/>
              <a:t>Garanci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pavaresine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tyre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Funksionimi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baze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Traktateve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statutit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rregullores</a:t>
            </a:r>
            <a:r>
              <a:rPr lang="en-US" altLang="it-IT" sz="1600" dirty="0" smtClean="0"/>
              <a:t> procedural </a:t>
            </a:r>
          </a:p>
          <a:p>
            <a:pPr lvl="1" algn="just"/>
            <a:r>
              <a:rPr lang="en-US" altLang="it-IT" sz="1600" dirty="0" err="1" smtClean="0"/>
              <a:t>Kryetari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Gjykata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Shkalles</a:t>
            </a:r>
            <a:r>
              <a:rPr lang="en-US" altLang="it-IT" sz="2000" dirty="0" smtClean="0"/>
              <a:t> se Pare</a:t>
            </a:r>
          </a:p>
          <a:p>
            <a:pPr algn="just"/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Organe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Tjera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Mediatori</a:t>
            </a:r>
            <a:r>
              <a:rPr lang="en-US" altLang="it-IT" sz="1600" dirty="0" smtClean="0"/>
              <a:t> – jo status </a:t>
            </a:r>
            <a:r>
              <a:rPr lang="en-US" altLang="it-IT" sz="1600" dirty="0" err="1" smtClean="0"/>
              <a:t>institucioni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pritur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ankesat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qytetareve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inst</a:t>
            </a:r>
            <a:r>
              <a:rPr lang="en-US" altLang="it-IT" sz="1600" dirty="0" smtClean="0"/>
              <a:t> BE </a:t>
            </a:r>
          </a:p>
          <a:p>
            <a:pPr lvl="1" algn="just"/>
            <a:r>
              <a:rPr lang="en-US" altLang="it-IT" sz="1600" dirty="0" err="1" smtClean="0"/>
              <a:t>Gjykata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Llogarive</a:t>
            </a:r>
            <a:r>
              <a:rPr lang="en-US" altLang="it-IT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393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(II -1)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Kuadri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institucional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Parimet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qe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rregullojne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tregun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perbashket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411480" lvl="2" indent="0">
              <a:buClr>
                <a:srgbClr val="9CBEBD"/>
              </a:buClr>
              <a:buNone/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7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596</Words>
  <Application>Microsoft Office PowerPoint</Application>
  <PresentationFormat>On-screen Show (4:3)</PresentationFormat>
  <Paragraphs>125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182</cp:revision>
  <dcterms:created xsi:type="dcterms:W3CDTF">2016-10-18T10:02:39Z</dcterms:created>
  <dcterms:modified xsi:type="dcterms:W3CDTF">2022-12-02T13:33:18Z</dcterms:modified>
</cp:coreProperties>
</file>